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9457" r:id="rId3"/>
    <p:sldId id="11590" r:id="rId4"/>
    <p:sldId id="11654" r:id="rId5"/>
    <p:sldId id="11651" r:id="rId6"/>
    <p:sldId id="11649" r:id="rId7"/>
    <p:sldId id="11652" r:id="rId8"/>
    <p:sldId id="11644" r:id="rId9"/>
    <p:sldId id="11660" r:id="rId10"/>
    <p:sldId id="11627" r:id="rId11"/>
    <p:sldId id="11606" r:id="rId12"/>
    <p:sldId id="11605" r:id="rId13"/>
    <p:sldId id="11607" r:id="rId14"/>
    <p:sldId id="11628" r:id="rId15"/>
    <p:sldId id="11604" r:id="rId16"/>
    <p:sldId id="11657" r:id="rId17"/>
    <p:sldId id="11612" r:id="rId18"/>
    <p:sldId id="11661" r:id="rId19"/>
    <p:sldId id="11629" r:id="rId20"/>
    <p:sldId id="11658" r:id="rId21"/>
    <p:sldId id="11655" r:id="rId22"/>
    <p:sldId id="11646" r:id="rId23"/>
    <p:sldId id="11647" r:id="rId24"/>
    <p:sldId id="11662" r:id="rId25"/>
    <p:sldId id="11630" r:id="rId26"/>
    <p:sldId id="11659" r:id="rId27"/>
    <p:sldId id="11594" r:id="rId28"/>
    <p:sldId id="11692" r:id="rId29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51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60" userDrawn="1">
          <p15:clr>
            <a:srgbClr val="A4A3A4"/>
          </p15:clr>
        </p15:guide>
        <p15:guide id="5" orient="horz" pos="3086" userDrawn="1">
          <p15:clr>
            <a:srgbClr val="A4A3A4"/>
          </p15:clr>
        </p15:guide>
        <p15:guide id="6" pos="2142" userDrawn="1">
          <p15:clr>
            <a:srgbClr val="A4A3A4"/>
          </p15:clr>
        </p15:guide>
        <p15:guide id="7" orient="horz" pos="3155" userDrawn="1">
          <p15:clr>
            <a:srgbClr val="A4A3A4"/>
          </p15:clr>
        </p15:guide>
        <p15:guide id="8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00"/>
    <a:srgbClr val="FFCC00"/>
    <a:srgbClr val="0099FF"/>
    <a:srgbClr val="9900CC"/>
    <a:srgbClr val="0033CC"/>
    <a:srgbClr val="FF99FF"/>
    <a:srgbClr val="66FFFF"/>
    <a:srgbClr val="FF66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8" autoAdjust="0"/>
    <p:restoredTop sz="93834" autoAdjust="0"/>
  </p:normalViewPr>
  <p:slideViewPr>
    <p:cSldViewPr>
      <p:cViewPr varScale="1">
        <p:scale>
          <a:sx n="61" d="100"/>
          <a:sy n="61" d="100"/>
        </p:scale>
        <p:origin x="7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45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80"/>
    </p:cViewPr>
  </p:sorterViewPr>
  <p:notesViewPr>
    <p:cSldViewPr snapToGrid="0" snapToObjects="1">
      <p:cViewPr varScale="1">
        <p:scale>
          <a:sx n="45" d="100"/>
          <a:sy n="45" d="100"/>
        </p:scale>
        <p:origin x="-2424" y="-104"/>
      </p:cViewPr>
      <p:guideLst>
        <p:guide orient="horz" pos="3109"/>
        <p:guide pos="2151"/>
        <p:guide orient="horz" pos="3132"/>
        <p:guide pos="2160"/>
        <p:guide orient="horz" pos="3086"/>
        <p:guide pos="2142"/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正隆 下間" userId="4859db886a446718" providerId="LiveId" clId="{55BB1676-BCB4-401C-AB34-030DFF42867A}"/>
    <pc:docChg chg="undo custSel addSld delSld modSld sldOrd">
      <pc:chgData name="正隆 下間" userId="4859db886a446718" providerId="LiveId" clId="{55BB1676-BCB4-401C-AB34-030DFF42867A}" dt="2026-03-09T06:16:11.638" v="6059"/>
      <pc:docMkLst>
        <pc:docMk/>
      </pc:docMkLst>
      <pc:sldChg chg="delSp modSp add del mod">
        <pc:chgData name="正隆 下間" userId="4859db886a446718" providerId="LiveId" clId="{55BB1676-BCB4-401C-AB34-030DFF42867A}" dt="2026-03-07T08:20:02.108" v="5221" actId="2696"/>
        <pc:sldMkLst>
          <pc:docMk/>
          <pc:sldMk cId="371295335" sldId="373"/>
        </pc:sldMkLst>
        <pc:picChg chg="del mod">
          <ac:chgData name="正隆 下間" userId="4859db886a446718" providerId="LiveId" clId="{55BB1676-BCB4-401C-AB34-030DFF42867A}" dt="2026-03-02T11:59:24.068" v="1699" actId="21"/>
          <ac:picMkLst>
            <pc:docMk/>
            <pc:sldMk cId="371295335" sldId="373"/>
            <ac:picMk id="2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2T11:58:51.486" v="1680" actId="21"/>
          <ac:picMkLst>
            <pc:docMk/>
            <pc:sldMk cId="371295335" sldId="373"/>
            <ac:picMk id="5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8:20.498" v="1665" actId="14100"/>
          <ac:picMkLst>
            <pc:docMk/>
            <pc:sldMk cId="371295335" sldId="373"/>
            <ac:picMk id="7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2:00:18.609" v="1711" actId="1076"/>
          <ac:picMkLst>
            <pc:docMk/>
            <pc:sldMk cId="371295335" sldId="373"/>
            <ac:picMk id="9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2T11:58:53.870" v="1681" actId="21"/>
          <ac:picMkLst>
            <pc:docMk/>
            <pc:sldMk cId="371295335" sldId="373"/>
            <ac:picMk id="11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2T11:58:48.549" v="1679" actId="21"/>
          <ac:picMkLst>
            <pc:docMk/>
            <pc:sldMk cId="371295335" sldId="373"/>
            <ac:picMk id="13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2T11:58:17.213" v="1663" actId="478"/>
          <ac:picMkLst>
            <pc:docMk/>
            <pc:sldMk cId="371295335" sldId="373"/>
            <ac:picMk id="15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27.396" v="1700" actId="1076"/>
          <ac:picMkLst>
            <pc:docMk/>
            <pc:sldMk cId="371295335" sldId="373"/>
            <ac:picMk id="25" creationId="{00000000-0000-0000-0000-000000000000}"/>
          </ac:picMkLst>
        </pc:picChg>
        <pc:picChg chg="del mod">
          <ac:chgData name="正隆 下間" userId="4859db886a446718" providerId="LiveId" clId="{55BB1676-BCB4-401C-AB34-030DFF42867A}" dt="2026-03-02T11:58:04.543" v="1658" actId="21"/>
          <ac:picMkLst>
            <pc:docMk/>
            <pc:sldMk cId="371295335" sldId="373"/>
            <ac:picMk id="30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03.700" v="1686" actId="1076"/>
          <ac:picMkLst>
            <pc:docMk/>
            <pc:sldMk cId="371295335" sldId="373"/>
            <ac:picMk id="33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32.512" v="1701" actId="1076"/>
          <ac:picMkLst>
            <pc:docMk/>
            <pc:sldMk cId="371295335" sldId="373"/>
            <ac:picMk id="34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8:25.101" v="1668" actId="1076"/>
          <ac:picMkLst>
            <pc:docMk/>
            <pc:sldMk cId="371295335" sldId="373"/>
            <ac:picMk id="35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8:23.668" v="1667" actId="1076"/>
          <ac:picMkLst>
            <pc:docMk/>
            <pc:sldMk cId="371295335" sldId="373"/>
            <ac:picMk id="36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42.914" v="1707" actId="14100"/>
          <ac:picMkLst>
            <pc:docMk/>
            <pc:sldMk cId="371295335" sldId="373"/>
            <ac:picMk id="37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35.655" v="1703" actId="1076"/>
          <ac:picMkLst>
            <pc:docMk/>
            <pc:sldMk cId="371295335" sldId="373"/>
            <ac:picMk id="38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33.769" v="1702" actId="1076"/>
          <ac:picMkLst>
            <pc:docMk/>
            <pc:sldMk cId="371295335" sldId="373"/>
            <ac:picMk id="39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8:42.226" v="1676" actId="14100"/>
          <ac:picMkLst>
            <pc:docMk/>
            <pc:sldMk cId="371295335" sldId="373"/>
            <ac:picMk id="40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39.479" v="1705" actId="14100"/>
          <ac:picMkLst>
            <pc:docMk/>
            <pc:sldMk cId="371295335" sldId="373"/>
            <ac:picMk id="41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11:59:12.778" v="1692" actId="14100"/>
          <ac:picMkLst>
            <pc:docMk/>
            <pc:sldMk cId="371295335" sldId="373"/>
            <ac:picMk id="42" creationId="{00000000-0000-0000-0000-000000000000}"/>
          </ac:picMkLst>
        </pc:picChg>
      </pc:sldChg>
      <pc:sldChg chg="addSp delSp modSp add del mod">
        <pc:chgData name="正隆 下間" userId="4859db886a446718" providerId="LiveId" clId="{55BB1676-BCB4-401C-AB34-030DFF42867A}" dt="2026-03-07T08:20:02.108" v="5221" actId="2696"/>
        <pc:sldMkLst>
          <pc:docMk/>
          <pc:sldMk cId="2087201994" sldId="432"/>
        </pc:sldMkLst>
        <pc:grpChg chg="del mod">
          <ac:chgData name="正隆 下間" userId="4859db886a446718" providerId="LiveId" clId="{55BB1676-BCB4-401C-AB34-030DFF42867A}" dt="2026-03-02T11:57:29.915" v="1646" actId="478"/>
          <ac:grpSpMkLst>
            <pc:docMk/>
            <pc:sldMk cId="2087201994" sldId="432"/>
            <ac:grpSpMk id="2" creationId="{D3208E1A-F9AA-46C0-802B-0AAB70A17C31}"/>
          </ac:grpSpMkLst>
        </pc:grpChg>
        <pc:grpChg chg="mod">
          <ac:chgData name="正隆 下間" userId="4859db886a446718" providerId="LiveId" clId="{55BB1676-BCB4-401C-AB34-030DFF42867A}" dt="2026-03-02T11:57:05.955" v="1637" actId="1076"/>
          <ac:grpSpMkLst>
            <pc:docMk/>
            <pc:sldMk cId="2087201994" sldId="432"/>
            <ac:grpSpMk id="7" creationId="{29E98180-4895-4AA5-911D-103FE0392AE7}"/>
          </ac:grpSpMkLst>
        </pc:grpChg>
        <pc:grpChg chg="mod">
          <ac:chgData name="正隆 下間" userId="4859db886a446718" providerId="LiveId" clId="{55BB1676-BCB4-401C-AB34-030DFF42867A}" dt="2026-03-02T11:57:45.912" v="1653" actId="1076"/>
          <ac:grpSpMkLst>
            <pc:docMk/>
            <pc:sldMk cId="2087201994" sldId="432"/>
            <ac:grpSpMk id="12" creationId="{29E59FE1-8EB3-4FF9-85BC-9830EDB3BB18}"/>
          </ac:grpSpMkLst>
        </pc:grpChg>
        <pc:grpChg chg="add mod">
          <ac:chgData name="正隆 下間" userId="4859db886a446718" providerId="LiveId" clId="{55BB1676-BCB4-401C-AB34-030DFF42867A}" dt="2026-03-02T11:57:03.868" v="1636" actId="1076"/>
          <ac:grpSpMkLst>
            <pc:docMk/>
            <pc:sldMk cId="2087201994" sldId="432"/>
            <ac:grpSpMk id="17" creationId="{E82C0E6A-A2B8-4D6C-8328-241CA323D671}"/>
          </ac:grpSpMkLst>
        </pc:grpChg>
        <pc:grpChg chg="mod">
          <ac:chgData name="正隆 下間" userId="4859db886a446718" providerId="LiveId" clId="{55BB1676-BCB4-401C-AB34-030DFF42867A}" dt="2026-03-02T11:56:58.838" v="1633"/>
          <ac:grpSpMkLst>
            <pc:docMk/>
            <pc:sldMk cId="2087201994" sldId="432"/>
            <ac:grpSpMk id="18" creationId="{334A6943-0A3E-4F0F-A519-ED6650E37E03}"/>
          </ac:grpSpMkLst>
        </pc:grpChg>
        <pc:grpChg chg="add mod">
          <ac:chgData name="正隆 下間" userId="4859db886a446718" providerId="LiveId" clId="{55BB1676-BCB4-401C-AB34-030DFF42867A}" dt="2026-03-02T11:57:44.636" v="1652" actId="1076"/>
          <ac:grpSpMkLst>
            <pc:docMk/>
            <pc:sldMk cId="2087201994" sldId="432"/>
            <ac:grpSpMk id="23" creationId="{D354BB88-3461-4798-9EDF-16F115497AF0}"/>
          </ac:grpSpMkLst>
        </pc:grpChg>
        <pc:picChg chg="mod">
          <ac:chgData name="正隆 下間" userId="4859db886a446718" providerId="LiveId" clId="{55BB1676-BCB4-401C-AB34-030DFF42867A}" dt="2026-03-02T11:56:58.838" v="1633"/>
          <ac:picMkLst>
            <pc:docMk/>
            <pc:sldMk cId="2087201994" sldId="432"/>
            <ac:picMk id="19" creationId="{72362A4C-772E-405A-AA33-9FE6FC888477}"/>
          </ac:picMkLst>
        </pc:picChg>
        <pc:picChg chg="mod">
          <ac:chgData name="正隆 下間" userId="4859db886a446718" providerId="LiveId" clId="{55BB1676-BCB4-401C-AB34-030DFF42867A}" dt="2026-03-02T11:56:58.838" v="1633"/>
          <ac:picMkLst>
            <pc:docMk/>
            <pc:sldMk cId="2087201994" sldId="432"/>
            <ac:picMk id="20" creationId="{80004C70-730E-4568-ADB0-6A2A60CF7164}"/>
          </ac:picMkLst>
        </pc:picChg>
        <pc:picChg chg="mod">
          <ac:chgData name="正隆 下間" userId="4859db886a446718" providerId="LiveId" clId="{55BB1676-BCB4-401C-AB34-030DFF42867A}" dt="2026-03-02T11:56:58.838" v="1633"/>
          <ac:picMkLst>
            <pc:docMk/>
            <pc:sldMk cId="2087201994" sldId="432"/>
            <ac:picMk id="21" creationId="{75C3277F-D6F7-40FD-B0D7-46E2210C1485}"/>
          </ac:picMkLst>
        </pc:picChg>
        <pc:picChg chg="mod">
          <ac:chgData name="正隆 下間" userId="4859db886a446718" providerId="LiveId" clId="{55BB1676-BCB4-401C-AB34-030DFF42867A}" dt="2026-03-02T11:56:58.838" v="1633"/>
          <ac:picMkLst>
            <pc:docMk/>
            <pc:sldMk cId="2087201994" sldId="432"/>
            <ac:picMk id="22" creationId="{093186AA-477D-4024-B78A-8554AAF3A05B}"/>
          </ac:picMkLst>
        </pc:picChg>
        <pc:picChg chg="mod">
          <ac:chgData name="正隆 下間" userId="4859db886a446718" providerId="LiveId" clId="{55BB1676-BCB4-401C-AB34-030DFF42867A}" dt="2026-03-02T11:57:18.805" v="1641"/>
          <ac:picMkLst>
            <pc:docMk/>
            <pc:sldMk cId="2087201994" sldId="432"/>
            <ac:picMk id="24" creationId="{14AF58FF-411E-4119-BBFB-425001FB802B}"/>
          </ac:picMkLst>
        </pc:picChg>
        <pc:picChg chg="mod">
          <ac:chgData name="正隆 下間" userId="4859db886a446718" providerId="LiveId" clId="{55BB1676-BCB4-401C-AB34-030DFF42867A}" dt="2026-03-02T11:57:18.805" v="1641"/>
          <ac:picMkLst>
            <pc:docMk/>
            <pc:sldMk cId="2087201994" sldId="432"/>
            <ac:picMk id="25" creationId="{9DB11998-64A6-42DA-AEE4-EC4C8E87B381}"/>
          </ac:picMkLst>
        </pc:picChg>
        <pc:picChg chg="mod">
          <ac:chgData name="正隆 下間" userId="4859db886a446718" providerId="LiveId" clId="{55BB1676-BCB4-401C-AB34-030DFF42867A}" dt="2026-03-02T11:57:18.805" v="1641"/>
          <ac:picMkLst>
            <pc:docMk/>
            <pc:sldMk cId="2087201994" sldId="432"/>
            <ac:picMk id="26" creationId="{8F21A724-9E19-42FD-A6FE-F09B1645D301}"/>
          </ac:picMkLst>
        </pc:picChg>
        <pc:picChg chg="mod">
          <ac:chgData name="正隆 下間" userId="4859db886a446718" providerId="LiveId" clId="{55BB1676-BCB4-401C-AB34-030DFF42867A}" dt="2026-03-02T11:57:18.805" v="1641"/>
          <ac:picMkLst>
            <pc:docMk/>
            <pc:sldMk cId="2087201994" sldId="432"/>
            <ac:picMk id="27" creationId="{8A999497-ED1B-4DF3-B37A-9E64F405B98C}"/>
          </ac:picMkLst>
        </pc:picChg>
        <pc:picChg chg="add mod">
          <ac:chgData name="正隆 下間" userId="4859db886a446718" providerId="LiveId" clId="{55BB1676-BCB4-401C-AB34-030DFF42867A}" dt="2026-03-07T06:07:03.068" v="3451" actId="1076"/>
          <ac:picMkLst>
            <pc:docMk/>
            <pc:sldMk cId="2087201994" sldId="432"/>
            <ac:picMk id="28" creationId="{388A1D12-318C-45B2-B0C0-B887C57D7525}"/>
          </ac:picMkLst>
        </pc:picChg>
      </pc:sldChg>
      <pc:sldChg chg="delSp del mod">
        <pc:chgData name="正隆 下間" userId="4859db886a446718" providerId="LiveId" clId="{55BB1676-BCB4-401C-AB34-030DFF42867A}" dt="2026-03-02T11:57:51.470" v="1655" actId="2696"/>
        <pc:sldMkLst>
          <pc:docMk/>
          <pc:sldMk cId="1550075896" sldId="433"/>
        </pc:sldMkLst>
        <pc:grpChg chg="del">
          <ac:chgData name="正隆 下間" userId="4859db886a446718" providerId="LiveId" clId="{55BB1676-BCB4-401C-AB34-030DFF42867A}" dt="2026-03-02T11:57:16.097" v="1640" actId="21"/>
          <ac:grpSpMkLst>
            <pc:docMk/>
            <pc:sldMk cId="1550075896" sldId="433"/>
            <ac:grpSpMk id="2" creationId="{637704B7-D25C-4BBA-9101-9EE39E1F1EFB}"/>
          </ac:grpSpMkLst>
        </pc:grpChg>
        <pc:grpChg chg="del">
          <ac:chgData name="正隆 下間" userId="4859db886a446718" providerId="LiveId" clId="{55BB1676-BCB4-401C-AB34-030DFF42867A}" dt="2026-03-02T11:56:55.103" v="1632" actId="21"/>
          <ac:grpSpMkLst>
            <pc:docMk/>
            <pc:sldMk cId="1550075896" sldId="433"/>
            <ac:grpSpMk id="7" creationId="{86214E9A-8DE0-4699-AFCA-6CD2B54B8600}"/>
          </ac:grpSpMkLst>
        </pc:grpChg>
        <pc:picChg chg="del">
          <ac:chgData name="正隆 下間" userId="4859db886a446718" providerId="LiveId" clId="{55BB1676-BCB4-401C-AB34-030DFF42867A}" dt="2026-03-02T11:57:36.471" v="1648" actId="21"/>
          <ac:picMkLst>
            <pc:docMk/>
            <pc:sldMk cId="1550075896" sldId="433"/>
            <ac:picMk id="19" creationId="{A827C931-63E8-4FA8-88C1-6CC283C9252D}"/>
          </ac:picMkLst>
        </pc:picChg>
      </pc:sldChg>
      <pc:sldChg chg="del">
        <pc:chgData name="正隆 下間" userId="4859db886a446718" providerId="LiveId" clId="{55BB1676-BCB4-401C-AB34-030DFF42867A}" dt="2026-03-07T08:20:02.108" v="5221" actId="2696"/>
        <pc:sldMkLst>
          <pc:docMk/>
          <pc:sldMk cId="1282830330" sldId="912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50869839" sldId="7273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762297417" sldId="7296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487380423" sldId="7974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280972583" sldId="7975"/>
        </pc:sldMkLst>
      </pc:sldChg>
      <pc:sldChg chg="del">
        <pc:chgData name="正隆 下間" userId="4859db886a446718" providerId="LiveId" clId="{55BB1676-BCB4-401C-AB34-030DFF42867A}" dt="2026-03-07T08:20:02.108" v="5221" actId="2696"/>
        <pc:sldMkLst>
          <pc:docMk/>
          <pc:sldMk cId="665933820" sldId="7981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2768918373" sldId="9412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1190272680" sldId="9414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3023733196" sldId="9415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467685990" sldId="9416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204018925" sldId="9418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2573241083" sldId="9420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598039434" sldId="9421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3066574115" sldId="9440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864462467" sldId="9441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1753310948" sldId="9445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1725536032" sldId="9447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1496286668" sldId="9448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722378997" sldId="9449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1317468558" sldId="9450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2399007894" sldId="9452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615017315" sldId="9455"/>
        </pc:sldMkLst>
      </pc:sldChg>
      <pc:sldChg chg="addSp delSp modSp mod">
        <pc:chgData name="正隆 下間" userId="4859db886a446718" providerId="LiveId" clId="{55BB1676-BCB4-401C-AB34-030DFF42867A}" dt="2026-03-07T22:15:03.687" v="5863" actId="14100"/>
        <pc:sldMkLst>
          <pc:docMk/>
          <pc:sldMk cId="1817539511" sldId="9457"/>
        </pc:sldMkLst>
        <pc:spChg chg="del mod">
          <ac:chgData name="正隆 下間" userId="4859db886a446718" providerId="LiveId" clId="{55BB1676-BCB4-401C-AB34-030DFF42867A}" dt="2026-03-07T08:21:39.291" v="5236" actId="478"/>
          <ac:spMkLst>
            <pc:docMk/>
            <pc:sldMk cId="1817539511" sldId="9457"/>
            <ac:spMk id="2" creationId="{9FE21F19-2CE8-47E5-A203-4C2F8BC66D60}"/>
          </ac:spMkLst>
        </pc:spChg>
        <pc:spChg chg="add mod">
          <ac:chgData name="正隆 下間" userId="4859db886a446718" providerId="LiveId" clId="{55BB1676-BCB4-401C-AB34-030DFF42867A}" dt="2026-03-07T22:15:03.687" v="5863" actId="14100"/>
          <ac:spMkLst>
            <pc:docMk/>
            <pc:sldMk cId="1817539511" sldId="9457"/>
            <ac:spMk id="2" creationId="{F35A143A-7B36-465E-B391-0CCD737E42D8}"/>
          </ac:spMkLst>
        </pc:spChg>
        <pc:spChg chg="mod">
          <ac:chgData name="正隆 下間" userId="4859db886a446718" providerId="LiveId" clId="{55BB1676-BCB4-401C-AB34-030DFF42867A}" dt="2026-03-07T22:14:32.709" v="5859" actId="208"/>
          <ac:spMkLst>
            <pc:docMk/>
            <pc:sldMk cId="1817539511" sldId="9457"/>
            <ac:spMk id="6" creationId="{00000000-0000-0000-0000-000000000000}"/>
          </ac:spMkLst>
        </pc:spChg>
        <pc:spChg chg="mod">
          <ac:chgData name="正隆 下間" userId="4859db886a446718" providerId="LiveId" clId="{55BB1676-BCB4-401C-AB34-030DFF42867A}" dt="2026-03-07T08:21:16.065" v="5225" actId="1035"/>
          <ac:spMkLst>
            <pc:docMk/>
            <pc:sldMk cId="1817539511" sldId="9457"/>
            <ac:spMk id="10" creationId="{C41ECD45-2C15-4ACF-B050-C9BA07F30E6E}"/>
          </ac:spMkLst>
        </pc:spChg>
        <pc:spChg chg="mod">
          <ac:chgData name="正隆 下間" userId="4859db886a446718" providerId="LiveId" clId="{55BB1676-BCB4-401C-AB34-030DFF42867A}" dt="2026-03-07T08:21:25.555" v="5235" actId="1036"/>
          <ac:spMkLst>
            <pc:docMk/>
            <pc:sldMk cId="1817539511" sldId="9457"/>
            <ac:spMk id="16" creationId="{9BC1F541-FE82-4049-8E22-F466FDB69A62}"/>
          </ac:spMkLst>
        </pc:spChg>
        <pc:graphicFrameChg chg="mod">
          <ac:chgData name="正隆 下間" userId="4859db886a446718" providerId="LiveId" clId="{55BB1676-BCB4-401C-AB34-030DFF42867A}" dt="2026-03-07T22:13:24.304" v="5806" actId="1076"/>
          <ac:graphicFrameMkLst>
            <pc:docMk/>
            <pc:sldMk cId="1817539511" sldId="9457"/>
            <ac:graphicFrameMk id="4" creationId="{6F9A2A73-AD45-4621-84BD-9AE52E3D4602}"/>
          </ac:graphicFrameMkLst>
        </pc:graphicFrameChg>
        <pc:picChg chg="mod">
          <ac:chgData name="正隆 下間" userId="4859db886a446718" providerId="LiveId" clId="{55BB1676-BCB4-401C-AB34-030DFF42867A}" dt="2026-03-07T22:14:59.991" v="5862" actId="1076"/>
          <ac:picMkLst>
            <pc:docMk/>
            <pc:sldMk cId="1817539511" sldId="9457"/>
            <ac:picMk id="7" creationId="{F52640E0-0872-45A3-AA72-BEE5EC1986B7}"/>
          </ac:picMkLst>
        </pc:picChg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567344805" sldId="9459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2809558049" sldId="9460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4187094119" sldId="9461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4178525199" sldId="9462"/>
        </pc:sldMkLst>
      </pc:sldChg>
      <pc:sldChg chg="del">
        <pc:chgData name="正隆 下間" userId="4859db886a446718" providerId="LiveId" clId="{55BB1676-BCB4-401C-AB34-030DFF42867A}" dt="2026-03-07T04:04:52.971" v="2842" actId="47"/>
        <pc:sldMkLst>
          <pc:docMk/>
          <pc:sldMk cId="3999247164" sldId="9463"/>
        </pc:sldMkLst>
      </pc:sldChg>
      <pc:sldChg chg="del">
        <pc:chgData name="正隆 下間" userId="4859db886a446718" providerId="LiveId" clId="{55BB1676-BCB4-401C-AB34-030DFF42867A}" dt="2026-03-07T08:20:02.108" v="5221" actId="2696"/>
        <pc:sldMkLst>
          <pc:docMk/>
          <pc:sldMk cId="3930696737" sldId="9466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47940471" sldId="11443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349509032" sldId="11444"/>
        </pc:sldMkLst>
      </pc:sldChg>
      <pc:sldChg chg="del">
        <pc:chgData name="正隆 下間" userId="4859db886a446718" providerId="LiveId" clId="{55BB1676-BCB4-401C-AB34-030DFF42867A}" dt="2026-03-07T04:19:09.775" v="2870" actId="2696"/>
        <pc:sldMkLst>
          <pc:docMk/>
          <pc:sldMk cId="4096936082" sldId="11445"/>
        </pc:sldMkLst>
      </pc:sldChg>
      <pc:sldChg chg="modSp del mod">
        <pc:chgData name="正隆 下間" userId="4859db886a446718" providerId="LiveId" clId="{55BB1676-BCB4-401C-AB34-030DFF42867A}" dt="2026-03-07T08:20:02.108" v="5221" actId="2696"/>
        <pc:sldMkLst>
          <pc:docMk/>
          <pc:sldMk cId="1552937167" sldId="11465"/>
        </pc:sldMkLst>
        <pc:spChg chg="mod">
          <ac:chgData name="正隆 下間" userId="4859db886a446718" providerId="LiveId" clId="{55BB1676-BCB4-401C-AB34-030DFF42867A}" dt="2026-03-07T04:18:43.368" v="2868" actId="14100"/>
          <ac:spMkLst>
            <pc:docMk/>
            <pc:sldMk cId="1552937167" sldId="11465"/>
            <ac:spMk id="2" creationId="{00000000-0000-0000-0000-000000000000}"/>
          </ac:spMkLst>
        </pc:spChg>
        <pc:spChg chg="mod">
          <ac:chgData name="正隆 下間" userId="4859db886a446718" providerId="LiveId" clId="{55BB1676-BCB4-401C-AB34-030DFF42867A}" dt="2026-03-07T04:18:15.914" v="2858" actId="20577"/>
          <ac:spMkLst>
            <pc:docMk/>
            <pc:sldMk cId="1552937167" sldId="11465"/>
            <ac:spMk id="8" creationId="{813DD839-E58F-44A8-A182-A9C3ED1540A4}"/>
          </ac:spMkLst>
        </pc:spChg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2480042086" sldId="11509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072930623" sldId="11570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208663456" sldId="11571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94278804" sldId="11572"/>
        </pc:sldMkLst>
      </pc:sldChg>
      <pc:sldChg chg="modSp del mod">
        <pc:chgData name="正隆 下間" userId="4859db886a446718" providerId="LiveId" clId="{55BB1676-BCB4-401C-AB34-030DFF42867A}" dt="2026-03-07T08:20:02.108" v="5221" actId="2696"/>
        <pc:sldMkLst>
          <pc:docMk/>
          <pc:sldMk cId="1139018772" sldId="11584"/>
        </pc:sldMkLst>
        <pc:spChg chg="mod">
          <ac:chgData name="正隆 下間" userId="4859db886a446718" providerId="LiveId" clId="{55BB1676-BCB4-401C-AB34-030DFF42867A}" dt="2026-03-07T04:20:00.938" v="2918" actId="1076"/>
          <ac:spMkLst>
            <pc:docMk/>
            <pc:sldMk cId="1139018772" sldId="11584"/>
            <ac:spMk id="4" creationId="{2A199878-783C-94B5-1E1B-9B9FF843EE0D}"/>
          </ac:spMkLst>
        </pc:spChg>
        <pc:picChg chg="mod">
          <ac:chgData name="正隆 下間" userId="4859db886a446718" providerId="LiveId" clId="{55BB1676-BCB4-401C-AB34-030DFF42867A}" dt="2026-03-07T04:20:02.954" v="2919" actId="1076"/>
          <ac:picMkLst>
            <pc:docMk/>
            <pc:sldMk cId="1139018772" sldId="11584"/>
            <ac:picMk id="3" creationId="{64151011-BE5B-967D-FE0A-9F033F7B28A8}"/>
          </ac:picMkLst>
        </pc:picChg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234422243" sldId="11585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595685608" sldId="11586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053389960" sldId="11587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55433285" sldId="11588"/>
        </pc:sldMkLst>
      </pc:sldChg>
      <pc:sldChg chg="addSp modSp del mod">
        <pc:chgData name="正隆 下間" userId="4859db886a446718" providerId="LiveId" clId="{55BB1676-BCB4-401C-AB34-030DFF42867A}" dt="2026-03-07T08:20:02.108" v="5221" actId="2696"/>
        <pc:sldMkLst>
          <pc:docMk/>
          <pc:sldMk cId="2571944975" sldId="11589"/>
        </pc:sldMkLst>
        <pc:picChg chg="add mod">
          <ac:chgData name="正隆 下間" userId="4859db886a446718" providerId="LiveId" clId="{55BB1676-BCB4-401C-AB34-030DFF42867A}" dt="2026-03-02T05:18:10.105" v="6" actId="1076"/>
          <ac:picMkLst>
            <pc:docMk/>
            <pc:sldMk cId="2571944975" sldId="11589"/>
            <ac:picMk id="8" creationId="{4A10C6C5-6E41-4968-8163-5F8CA19F1CC2}"/>
          </ac:picMkLst>
        </pc:picChg>
      </pc:sldChg>
      <pc:sldChg chg="addSp delSp modSp mod ord">
        <pc:chgData name="正隆 下間" userId="4859db886a446718" providerId="LiveId" clId="{55BB1676-BCB4-401C-AB34-030DFF42867A}" dt="2026-03-07T22:15:32.348" v="5865" actId="1076"/>
        <pc:sldMkLst>
          <pc:docMk/>
          <pc:sldMk cId="2920152843" sldId="11590"/>
        </pc:sldMkLst>
        <pc:spChg chg="mod">
          <ac:chgData name="正隆 下間" userId="4859db886a446718" providerId="LiveId" clId="{55BB1676-BCB4-401C-AB34-030DFF42867A}" dt="2026-03-07T08:22:52.227" v="5269" actId="1076"/>
          <ac:spMkLst>
            <pc:docMk/>
            <pc:sldMk cId="2920152843" sldId="11590"/>
            <ac:spMk id="7" creationId="{0A3192B2-AACA-4EB7-9177-3C8508DDE716}"/>
          </ac:spMkLst>
        </pc:spChg>
        <pc:spChg chg="add del mod">
          <ac:chgData name="正隆 下間" userId="4859db886a446718" providerId="LiveId" clId="{55BB1676-BCB4-401C-AB34-030DFF42867A}" dt="2026-03-07T06:15:01.053" v="3671" actId="478"/>
          <ac:spMkLst>
            <pc:docMk/>
            <pc:sldMk cId="2920152843" sldId="11590"/>
            <ac:spMk id="9" creationId="{F268CC0D-052D-4A6B-919E-12CB9CD45268}"/>
          </ac:spMkLst>
        </pc:spChg>
        <pc:spChg chg="add del mod">
          <ac:chgData name="正隆 下間" userId="4859db886a446718" providerId="LiveId" clId="{55BB1676-BCB4-401C-AB34-030DFF42867A}" dt="2026-03-07T06:41:10.965" v="3985" actId="478"/>
          <ac:spMkLst>
            <pc:docMk/>
            <pc:sldMk cId="2920152843" sldId="11590"/>
            <ac:spMk id="10" creationId="{F4100C97-BFE2-424F-949B-1883ED157526}"/>
          </ac:spMkLst>
        </pc:spChg>
        <pc:grpChg chg="del mod">
          <ac:chgData name="正隆 下間" userId="4859db886a446718" providerId="LiveId" clId="{55BB1676-BCB4-401C-AB34-030DFF42867A}" dt="2026-03-07T05:58:05.452" v="3255" actId="165"/>
          <ac:grpSpMkLst>
            <pc:docMk/>
            <pc:sldMk cId="2920152843" sldId="11590"/>
            <ac:grpSpMk id="2" creationId="{2ECB0195-7909-43B1-AF5C-C6A4A1950B3F}"/>
          </ac:grpSpMkLst>
        </pc:grpChg>
        <pc:grpChg chg="add mod topLvl">
          <ac:chgData name="正隆 下間" userId="4859db886a446718" providerId="LiveId" clId="{55BB1676-BCB4-401C-AB34-030DFF42867A}" dt="2026-03-07T07:40:39.927" v="4740" actId="164"/>
          <ac:grpSpMkLst>
            <pc:docMk/>
            <pc:sldMk cId="2920152843" sldId="11590"/>
            <ac:grpSpMk id="11" creationId="{BA7AEE9F-E636-421F-A23C-B799E6CCF700}"/>
          </ac:grpSpMkLst>
        </pc:grpChg>
        <pc:grpChg chg="add del mod">
          <ac:chgData name="正隆 下間" userId="4859db886a446718" providerId="LiveId" clId="{55BB1676-BCB4-401C-AB34-030DFF42867A}" dt="2026-03-07T07:40:30.932" v="4738" actId="21"/>
          <ac:grpSpMkLst>
            <pc:docMk/>
            <pc:sldMk cId="2920152843" sldId="11590"/>
            <ac:grpSpMk id="12" creationId="{03A7CD2A-B933-4570-BDDD-66EC68DFF73C}"/>
          </ac:grpSpMkLst>
        </pc:grpChg>
        <pc:grpChg chg="add mod">
          <ac:chgData name="正隆 下間" userId="4859db886a446718" providerId="LiveId" clId="{55BB1676-BCB4-401C-AB34-030DFF42867A}" dt="2026-03-07T08:23:59.592" v="5279" actId="1076"/>
          <ac:grpSpMkLst>
            <pc:docMk/>
            <pc:sldMk cId="2920152843" sldId="11590"/>
            <ac:grpSpMk id="15" creationId="{81369CC7-FC8B-4FAA-B37E-3B8FD12AC337}"/>
          </ac:grpSpMkLst>
        </pc:grpChg>
        <pc:grpChg chg="add mod">
          <ac:chgData name="正隆 下間" userId="4859db886a446718" providerId="LiveId" clId="{55BB1676-BCB4-401C-AB34-030DFF42867A}" dt="2026-03-07T08:24:48.209" v="5294" actId="1076"/>
          <ac:grpSpMkLst>
            <pc:docMk/>
            <pc:sldMk cId="2920152843" sldId="11590"/>
            <ac:grpSpMk id="18" creationId="{E3549824-4FB8-4FDB-9EAD-4C5515DB1BBD}"/>
          </ac:grpSpMkLst>
        </pc:grpChg>
        <pc:picChg chg="mod topLvl">
          <ac:chgData name="正隆 下間" userId="4859db886a446718" providerId="LiveId" clId="{55BB1676-BCB4-401C-AB34-030DFF42867A}" dt="2026-03-07T06:15:42.431" v="3680" actId="164"/>
          <ac:picMkLst>
            <pc:docMk/>
            <pc:sldMk cId="2920152843" sldId="11590"/>
            <ac:picMk id="3" creationId="{AF146576-097F-403A-A4EB-846873E3A7D0}"/>
          </ac:picMkLst>
        </pc:picChg>
        <pc:picChg chg="del mod topLvl">
          <ac:chgData name="正隆 下間" userId="4859db886a446718" providerId="LiveId" clId="{55BB1676-BCB4-401C-AB34-030DFF42867A}" dt="2026-03-07T07:40:30.932" v="4738" actId="21"/>
          <ac:picMkLst>
            <pc:docMk/>
            <pc:sldMk cId="2920152843" sldId="11590"/>
            <ac:picMk id="4" creationId="{42F4E41F-4C2D-4E8F-9CF5-A6B4A0FAA05D}"/>
          </ac:picMkLst>
        </pc:picChg>
        <pc:picChg chg="mod topLvl">
          <ac:chgData name="正隆 下間" userId="4859db886a446718" providerId="LiveId" clId="{55BB1676-BCB4-401C-AB34-030DFF42867A}" dt="2026-03-07T06:15:42.431" v="3680" actId="164"/>
          <ac:picMkLst>
            <pc:docMk/>
            <pc:sldMk cId="2920152843" sldId="11590"/>
            <ac:picMk id="5" creationId="{D505FB32-A04C-4AE5-A64D-96806886BE0B}"/>
          </ac:picMkLst>
        </pc:picChg>
        <pc:picChg chg="mod topLvl">
          <ac:chgData name="正隆 下間" userId="4859db886a446718" providerId="LiveId" clId="{55BB1676-BCB4-401C-AB34-030DFF42867A}" dt="2026-03-07T22:15:32.348" v="5865" actId="1076"/>
          <ac:picMkLst>
            <pc:docMk/>
            <pc:sldMk cId="2920152843" sldId="11590"/>
            <ac:picMk id="6" creationId="{01F1685B-B892-4827-A88E-42F584FB16D0}"/>
          </ac:picMkLst>
        </pc:picChg>
        <pc:picChg chg="add mod">
          <ac:chgData name="正隆 下間" userId="4859db886a446718" providerId="LiveId" clId="{55BB1676-BCB4-401C-AB34-030DFF42867A}" dt="2026-03-07T08:24:40.777" v="5293" actId="164"/>
          <ac:picMkLst>
            <pc:docMk/>
            <pc:sldMk cId="2920152843" sldId="11590"/>
            <ac:picMk id="8" creationId="{20406E98-4A8D-48D9-89B4-A14EF8958F34}"/>
          </ac:picMkLst>
        </pc:picChg>
        <pc:picChg chg="add del mod">
          <ac:chgData name="正隆 下間" userId="4859db886a446718" providerId="LiveId" clId="{55BB1676-BCB4-401C-AB34-030DFF42867A}" dt="2026-03-07T06:20:22.490" v="3780" actId="21"/>
          <ac:picMkLst>
            <pc:docMk/>
            <pc:sldMk cId="2920152843" sldId="11590"/>
            <ac:picMk id="13" creationId="{4956CF57-4036-41B0-8675-A13DC3A59012}"/>
          </ac:picMkLst>
        </pc:picChg>
        <pc:picChg chg="add mod">
          <ac:chgData name="正隆 下間" userId="4859db886a446718" providerId="LiveId" clId="{55BB1676-BCB4-401C-AB34-030DFF42867A}" dt="2026-03-07T07:40:39.927" v="4740" actId="164"/>
          <ac:picMkLst>
            <pc:docMk/>
            <pc:sldMk cId="2920152843" sldId="11590"/>
            <ac:picMk id="14" creationId="{89D9C115-8536-48AF-9686-F92E53DA1454}"/>
          </ac:picMkLst>
        </pc:picChg>
        <pc:picChg chg="add mod">
          <ac:chgData name="正隆 下間" userId="4859db886a446718" providerId="LiveId" clId="{55BB1676-BCB4-401C-AB34-030DFF42867A}" dt="2026-03-07T08:24:40.777" v="5293" actId="164"/>
          <ac:picMkLst>
            <pc:docMk/>
            <pc:sldMk cId="2920152843" sldId="11590"/>
            <ac:picMk id="16" creationId="{5528B86A-55E7-42B0-AB9F-D89A15FF7E00}"/>
          </ac:picMkLst>
        </pc:picChg>
        <pc:picChg chg="add mod">
          <ac:chgData name="正隆 下間" userId="4859db886a446718" providerId="LiveId" clId="{55BB1676-BCB4-401C-AB34-030DFF42867A}" dt="2026-03-07T08:24:40.777" v="5293" actId="164"/>
          <ac:picMkLst>
            <pc:docMk/>
            <pc:sldMk cId="2920152843" sldId="11590"/>
            <ac:picMk id="17" creationId="{E081EE39-D625-421D-A4B5-D20D7FE0BB3D}"/>
          </ac:picMkLst>
        </pc:picChg>
      </pc:sldChg>
      <pc:sldChg chg="del">
        <pc:chgData name="正隆 下間" userId="4859db886a446718" providerId="LiveId" clId="{55BB1676-BCB4-401C-AB34-030DFF42867A}" dt="2026-03-07T08:20:02.108" v="5221" actId="2696"/>
        <pc:sldMkLst>
          <pc:docMk/>
          <pc:sldMk cId="1587593494" sldId="11591"/>
        </pc:sldMkLst>
      </pc:sldChg>
      <pc:sldChg chg="addSp delSp modSp del mod ord">
        <pc:chgData name="正隆 下間" userId="4859db886a446718" providerId="LiveId" clId="{55BB1676-BCB4-401C-AB34-030DFF42867A}" dt="2026-03-07T04:04:32.415" v="2841" actId="47"/>
        <pc:sldMkLst>
          <pc:docMk/>
          <pc:sldMk cId="4252887380" sldId="11592"/>
        </pc:sldMkLst>
        <pc:spChg chg="del">
          <ac:chgData name="正隆 下間" userId="4859db886a446718" providerId="LiveId" clId="{55BB1676-BCB4-401C-AB34-030DFF42867A}" dt="2026-03-02T06:29:36.403" v="143" actId="478"/>
          <ac:spMkLst>
            <pc:docMk/>
            <pc:sldMk cId="4252887380" sldId="11592"/>
            <ac:spMk id="4" creationId="{E11F3AEF-4CC4-42FE-B993-2E17ECAB154B}"/>
          </ac:spMkLst>
        </pc:spChg>
        <pc:spChg chg="add mod">
          <ac:chgData name="正隆 下間" userId="4859db886a446718" providerId="LiveId" clId="{55BB1676-BCB4-401C-AB34-030DFF42867A}" dt="2026-03-02T06:29:39.742" v="144" actId="1076"/>
          <ac:spMkLst>
            <pc:docMk/>
            <pc:sldMk cId="4252887380" sldId="11592"/>
            <ac:spMk id="5" creationId="{5B6631C8-C3CE-42A4-9619-C96B460FA159}"/>
          </ac:spMkLst>
        </pc:spChg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809207663" sldId="11593"/>
        </pc:sldMkLst>
      </pc:sldChg>
      <pc:sldChg chg="addSp delSp modSp del mod ord">
        <pc:chgData name="正隆 下間" userId="4859db886a446718" providerId="LiveId" clId="{55BB1676-BCB4-401C-AB34-030DFF42867A}" dt="2026-03-07T07:14:31.479" v="4214" actId="2696"/>
        <pc:sldMkLst>
          <pc:docMk/>
          <pc:sldMk cId="2675402762" sldId="11594"/>
        </pc:sldMkLst>
        <pc:spChg chg="mod">
          <ac:chgData name="正隆 下間" userId="4859db886a446718" providerId="LiveId" clId="{55BB1676-BCB4-401C-AB34-030DFF42867A}" dt="2026-03-04T23:38:30.847" v="1969" actId="1076"/>
          <ac:spMkLst>
            <pc:docMk/>
            <pc:sldMk cId="2675402762" sldId="11594"/>
            <ac:spMk id="3" creationId="{B1D6029C-ADBF-4648-9ECB-3C2EAA00375F}"/>
          </ac:spMkLst>
        </pc:spChg>
        <pc:spChg chg="del">
          <ac:chgData name="正隆 下間" userId="4859db886a446718" providerId="LiveId" clId="{55BB1676-BCB4-401C-AB34-030DFF42867A}" dt="2026-03-02T07:23:47.058" v="628" actId="478"/>
          <ac:spMkLst>
            <pc:docMk/>
            <pc:sldMk cId="2675402762" sldId="11594"/>
            <ac:spMk id="4" creationId="{09640010-24C9-4FF4-8D4F-713F7D2F2A2D}"/>
          </ac:spMkLst>
        </pc:spChg>
        <pc:spChg chg="add mod">
          <ac:chgData name="正隆 下間" userId="4859db886a446718" providerId="LiveId" clId="{55BB1676-BCB4-401C-AB34-030DFF42867A}" dt="2026-03-04T23:33:45.611" v="1913"/>
          <ac:spMkLst>
            <pc:docMk/>
            <pc:sldMk cId="2675402762" sldId="11594"/>
            <ac:spMk id="10" creationId="{114ABF99-04BF-4BDC-B90C-BDE3CCE19DA6}"/>
          </ac:spMkLst>
        </pc:spChg>
        <pc:grpChg chg="add mod">
          <ac:chgData name="正隆 下間" userId="4859db886a446718" providerId="LiveId" clId="{55BB1676-BCB4-401C-AB34-030DFF42867A}" dt="2026-03-04T23:38:28.064" v="1968" actId="1076"/>
          <ac:grpSpMkLst>
            <pc:docMk/>
            <pc:sldMk cId="2675402762" sldId="11594"/>
            <ac:grpSpMk id="4" creationId="{B4BED938-CE1A-4425-A75E-4C3E4EBD920C}"/>
          </ac:grpSpMkLst>
        </pc:grpChg>
        <pc:grpChg chg="mod">
          <ac:chgData name="正隆 下間" userId="4859db886a446718" providerId="LiveId" clId="{55BB1676-BCB4-401C-AB34-030DFF42867A}" dt="2026-03-04T23:32:43.357" v="1902"/>
          <ac:grpSpMkLst>
            <pc:docMk/>
            <pc:sldMk cId="2675402762" sldId="11594"/>
            <ac:grpSpMk id="5" creationId="{00D5450D-D2D9-4347-8844-ECC75505D44F}"/>
          </ac:grpSpMkLst>
        </pc:grpChg>
        <pc:picChg chg="mod">
          <ac:chgData name="正隆 下間" userId="4859db886a446718" providerId="LiveId" clId="{55BB1676-BCB4-401C-AB34-030DFF42867A}" dt="2026-03-04T23:32:43.357" v="1902"/>
          <ac:picMkLst>
            <pc:docMk/>
            <pc:sldMk cId="2675402762" sldId="11594"/>
            <ac:picMk id="6" creationId="{D5C205B3-2416-45C4-931E-AAFEDF2F866F}"/>
          </ac:picMkLst>
        </pc:picChg>
        <pc:picChg chg="mod">
          <ac:chgData name="正隆 下間" userId="4859db886a446718" providerId="LiveId" clId="{55BB1676-BCB4-401C-AB34-030DFF42867A}" dt="2026-03-04T23:32:43.357" v="1902"/>
          <ac:picMkLst>
            <pc:docMk/>
            <pc:sldMk cId="2675402762" sldId="11594"/>
            <ac:picMk id="7" creationId="{D197C83F-BC9A-4E71-90BB-8B9F9D28C98B}"/>
          </ac:picMkLst>
        </pc:picChg>
        <pc:picChg chg="mod">
          <ac:chgData name="正隆 下間" userId="4859db886a446718" providerId="LiveId" clId="{55BB1676-BCB4-401C-AB34-030DFF42867A}" dt="2026-03-04T23:32:43.357" v="1902"/>
          <ac:picMkLst>
            <pc:docMk/>
            <pc:sldMk cId="2675402762" sldId="11594"/>
            <ac:picMk id="8" creationId="{5687BEF4-0B85-4120-8216-4178781ED5A1}"/>
          </ac:picMkLst>
        </pc:picChg>
        <pc:picChg chg="mod">
          <ac:chgData name="正隆 下間" userId="4859db886a446718" providerId="LiveId" clId="{55BB1676-BCB4-401C-AB34-030DFF42867A}" dt="2026-03-04T23:32:43.357" v="1902"/>
          <ac:picMkLst>
            <pc:docMk/>
            <pc:sldMk cId="2675402762" sldId="11594"/>
            <ac:picMk id="9" creationId="{75B101D7-08FC-46D3-AC38-F76078BE26B5}"/>
          </ac:picMkLst>
        </pc:picChg>
      </pc:sldChg>
      <pc:sldChg chg="addSp delSp modSp add mod ord">
        <pc:chgData name="正隆 下間" userId="4859db886a446718" providerId="LiveId" clId="{55BB1676-BCB4-401C-AB34-030DFF42867A}" dt="2026-03-07T22:18:35.402" v="5925" actId="20577"/>
        <pc:sldMkLst>
          <pc:docMk/>
          <pc:sldMk cId="3649924947" sldId="11594"/>
        </pc:sldMkLst>
        <pc:spChg chg="add mod">
          <ac:chgData name="正隆 下間" userId="4859db886a446718" providerId="LiveId" clId="{55BB1676-BCB4-401C-AB34-030DFF42867A}" dt="2026-03-07T07:37:27.042" v="4715" actId="1076"/>
          <ac:spMkLst>
            <pc:docMk/>
            <pc:sldMk cId="3649924947" sldId="11594"/>
            <ac:spMk id="2" creationId="{3D462D67-9F91-479E-AFD9-FE77E6364CE2}"/>
          </ac:spMkLst>
        </pc:spChg>
        <pc:spChg chg="mod">
          <ac:chgData name="正隆 下間" userId="4859db886a446718" providerId="LiveId" clId="{55BB1676-BCB4-401C-AB34-030DFF42867A}" dt="2026-03-07T07:18:28.690" v="4332" actId="20578"/>
          <ac:spMkLst>
            <pc:docMk/>
            <pc:sldMk cId="3649924947" sldId="11594"/>
            <ac:spMk id="3" creationId="{B1D6029C-ADBF-4648-9ECB-3C2EAA00375F}"/>
          </ac:spMkLst>
        </pc:spChg>
        <pc:spChg chg="del">
          <ac:chgData name="正隆 下間" userId="4859db886a446718" providerId="LiveId" clId="{55BB1676-BCB4-401C-AB34-030DFF42867A}" dt="2026-03-07T07:17:46.908" v="4325" actId="478"/>
          <ac:spMkLst>
            <pc:docMk/>
            <pc:sldMk cId="3649924947" sldId="11594"/>
            <ac:spMk id="10" creationId="{114ABF99-04BF-4BDC-B90C-BDE3CCE19DA6}"/>
          </ac:spMkLst>
        </pc:spChg>
        <pc:spChg chg="add mod">
          <ac:chgData name="正隆 下間" userId="4859db886a446718" providerId="LiveId" clId="{55BB1676-BCB4-401C-AB34-030DFF42867A}" dt="2026-03-07T22:18:35.402" v="5925" actId="20577"/>
          <ac:spMkLst>
            <pc:docMk/>
            <pc:sldMk cId="3649924947" sldId="11594"/>
            <ac:spMk id="11" creationId="{D49FD8D8-6A37-4FC8-835D-8A214E28AAD2}"/>
          </ac:spMkLst>
        </pc:spChg>
        <pc:grpChg chg="mod">
          <ac:chgData name="正隆 下間" userId="4859db886a446718" providerId="LiveId" clId="{55BB1676-BCB4-401C-AB34-030DFF42867A}" dt="2026-03-07T07:37:35.473" v="4718" actId="1076"/>
          <ac:grpSpMkLst>
            <pc:docMk/>
            <pc:sldMk cId="3649924947" sldId="11594"/>
            <ac:grpSpMk id="4" creationId="{B4BED938-CE1A-4425-A75E-4C3E4EBD920C}"/>
          </ac:grpSpMkLst>
        </pc:grpChg>
      </pc:sldChg>
      <pc:sldChg chg="delSp modSp del mod">
        <pc:chgData name="正隆 下間" userId="4859db886a446718" providerId="LiveId" clId="{55BB1676-BCB4-401C-AB34-030DFF42867A}" dt="2026-03-02T07:04:41.734" v="160" actId="2696"/>
        <pc:sldMkLst>
          <pc:docMk/>
          <pc:sldMk cId="2870490734" sldId="11597"/>
        </pc:sldMkLst>
        <pc:spChg chg="del mod">
          <ac:chgData name="正隆 下間" userId="4859db886a446718" providerId="LiveId" clId="{55BB1676-BCB4-401C-AB34-030DFF42867A}" dt="2026-03-02T06:08:23.425" v="101" actId="21"/>
          <ac:spMkLst>
            <pc:docMk/>
            <pc:sldMk cId="2870490734" sldId="11597"/>
            <ac:spMk id="3" creationId="{B1D6029C-ADBF-4648-9ECB-3C2EAA00375F}"/>
          </ac:spMkLst>
        </pc:spChg>
        <pc:spChg chg="del mod">
          <ac:chgData name="正隆 下間" userId="4859db886a446718" providerId="LiveId" clId="{55BB1676-BCB4-401C-AB34-030DFF42867A}" dt="2026-03-02T06:08:23.425" v="101" actId="21"/>
          <ac:spMkLst>
            <pc:docMk/>
            <pc:sldMk cId="2870490734" sldId="11597"/>
            <ac:spMk id="4" creationId="{09640010-24C9-4FF4-8D4F-713F7D2F2A2D}"/>
          </ac:spMkLst>
        </pc:spChg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533772802" sldId="11598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2340121467" sldId="11599"/>
        </pc:sldMkLst>
      </pc:sldChg>
      <pc:sldChg chg="del">
        <pc:chgData name="正隆 下間" userId="4859db886a446718" providerId="LiveId" clId="{55BB1676-BCB4-401C-AB34-030DFF42867A}" dt="2026-03-02T11:20:36.377" v="1399" actId="2696"/>
        <pc:sldMkLst>
          <pc:docMk/>
          <pc:sldMk cId="993255796" sldId="11600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2116125278" sldId="11601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1970477127" sldId="11602"/>
        </pc:sldMkLst>
      </pc:sldChg>
      <pc:sldChg chg="modSp mod">
        <pc:chgData name="正隆 下間" userId="4859db886a446718" providerId="LiveId" clId="{55BB1676-BCB4-401C-AB34-030DFF42867A}" dt="2026-03-07T09:02:53.499" v="5804" actId="1076"/>
        <pc:sldMkLst>
          <pc:docMk/>
          <pc:sldMk cId="138591763" sldId="11604"/>
        </pc:sldMkLst>
        <pc:spChg chg="mod">
          <ac:chgData name="正隆 下間" userId="4859db886a446718" providerId="LiveId" clId="{55BB1676-BCB4-401C-AB34-030DFF42867A}" dt="2026-03-07T09:02:53.499" v="5804" actId="1076"/>
          <ac:spMkLst>
            <pc:docMk/>
            <pc:sldMk cId="138591763" sldId="11604"/>
            <ac:spMk id="4" creationId="{E1E78057-9194-4B2E-8EAE-3C4AF9D5CA7C}"/>
          </ac:spMkLst>
        </pc:spChg>
        <pc:picChg chg="mod">
          <ac:chgData name="正隆 下間" userId="4859db886a446718" providerId="LiveId" clId="{55BB1676-BCB4-401C-AB34-030DFF42867A}" dt="2026-03-07T07:48:24.785" v="4838" actId="14100"/>
          <ac:picMkLst>
            <pc:docMk/>
            <pc:sldMk cId="138591763" sldId="11604"/>
            <ac:picMk id="3" creationId="{A69A8BA7-C3FE-43C0-BC62-BE4BE220FCBC}"/>
          </ac:picMkLst>
        </pc:picChg>
      </pc:sldChg>
      <pc:sldChg chg="addSp delSp modSp mod">
        <pc:chgData name="正隆 下間" userId="4859db886a446718" providerId="LiveId" clId="{55BB1676-BCB4-401C-AB34-030DFF42867A}" dt="2026-03-07T08:31:48.850" v="5330" actId="1076"/>
        <pc:sldMkLst>
          <pc:docMk/>
          <pc:sldMk cId="3813203857" sldId="11605"/>
        </pc:sldMkLst>
        <pc:spChg chg="del mod">
          <ac:chgData name="正隆 下間" userId="4859db886a446718" providerId="LiveId" clId="{55BB1676-BCB4-401C-AB34-030DFF42867A}" dt="2026-03-02T07:48:52.185" v="869"/>
          <ac:spMkLst>
            <pc:docMk/>
            <pc:sldMk cId="3813203857" sldId="11605"/>
            <ac:spMk id="3" creationId="{3A4CCB02-4AF1-4CAB-804E-11F58AFB4DDB}"/>
          </ac:spMkLst>
        </pc:spChg>
        <pc:spChg chg="add mod">
          <ac:chgData name="正隆 下間" userId="4859db886a446718" providerId="LiveId" clId="{55BB1676-BCB4-401C-AB34-030DFF42867A}" dt="2026-03-02T07:48:51.355" v="867" actId="14100"/>
          <ac:spMkLst>
            <pc:docMk/>
            <pc:sldMk cId="3813203857" sldId="11605"/>
            <ac:spMk id="10" creationId="{8D75B9C1-4A83-4E00-85D2-E636785A63BF}"/>
          </ac:spMkLst>
        </pc:spChg>
        <pc:grpChg chg="add mod">
          <ac:chgData name="正隆 下間" userId="4859db886a446718" providerId="LiveId" clId="{55BB1676-BCB4-401C-AB34-030DFF42867A}" dt="2026-03-07T07:46:34.176" v="4824" actId="164"/>
          <ac:grpSpMkLst>
            <pc:docMk/>
            <pc:sldMk cId="3813203857" sldId="11605"/>
            <ac:grpSpMk id="3" creationId="{EA7F3B3A-5C82-4092-9C4A-F069ACC7DA30}"/>
          </ac:grpSpMkLst>
        </pc:grpChg>
        <pc:grpChg chg="add mod">
          <ac:chgData name="正隆 下間" userId="4859db886a446718" providerId="LiveId" clId="{55BB1676-BCB4-401C-AB34-030DFF42867A}" dt="2026-03-07T07:46:34.176" v="4824" actId="164"/>
          <ac:grpSpMkLst>
            <pc:docMk/>
            <pc:sldMk cId="3813203857" sldId="11605"/>
            <ac:grpSpMk id="4" creationId="{98899FC1-EACB-4CDA-9386-3A0F5598890F}"/>
          </ac:grpSpMkLst>
        </pc:grpChg>
        <pc:grpChg chg="mod">
          <ac:chgData name="正隆 下間" userId="4859db886a446718" providerId="LiveId" clId="{55BB1676-BCB4-401C-AB34-030DFF42867A}" dt="2026-03-02T07:48:03.601" v="856"/>
          <ac:grpSpMkLst>
            <pc:docMk/>
            <pc:sldMk cId="3813203857" sldId="11605"/>
            <ac:grpSpMk id="5" creationId="{780A12EF-4B49-405D-BBA1-589A58A097CA}"/>
          </ac:grpSpMkLst>
        </pc:grpChg>
        <pc:picChg chg="mod modCrop">
          <ac:chgData name="正隆 下間" userId="4859db886a446718" providerId="LiveId" clId="{55BB1676-BCB4-401C-AB34-030DFF42867A}" dt="2026-03-07T08:31:48.850" v="5330" actId="1076"/>
          <ac:picMkLst>
            <pc:docMk/>
            <pc:sldMk cId="3813203857" sldId="11605"/>
            <ac:picMk id="2" creationId="{9EDD13A1-59F9-4EBD-AEA2-68A6531D6C8F}"/>
          </ac:picMkLst>
        </pc:picChg>
        <pc:picChg chg="mod">
          <ac:chgData name="正隆 下間" userId="4859db886a446718" providerId="LiveId" clId="{55BB1676-BCB4-401C-AB34-030DFF42867A}" dt="2026-03-02T07:48:03.601" v="856"/>
          <ac:picMkLst>
            <pc:docMk/>
            <pc:sldMk cId="3813203857" sldId="11605"/>
            <ac:picMk id="6" creationId="{5685F68A-3C24-4585-A572-D26CE5B0DCD8}"/>
          </ac:picMkLst>
        </pc:picChg>
        <pc:picChg chg="mod">
          <ac:chgData name="正隆 下間" userId="4859db886a446718" providerId="LiveId" clId="{55BB1676-BCB4-401C-AB34-030DFF42867A}" dt="2026-03-02T07:48:03.601" v="856"/>
          <ac:picMkLst>
            <pc:docMk/>
            <pc:sldMk cId="3813203857" sldId="11605"/>
            <ac:picMk id="7" creationId="{8514B553-DC8B-49BC-9C99-6FAE11A06698}"/>
          </ac:picMkLst>
        </pc:picChg>
        <pc:picChg chg="del mod">
          <ac:chgData name="正隆 下間" userId="4859db886a446718" providerId="LiveId" clId="{55BB1676-BCB4-401C-AB34-030DFF42867A}" dt="2026-03-07T07:46:02.289" v="4818" actId="478"/>
          <ac:picMkLst>
            <pc:docMk/>
            <pc:sldMk cId="3813203857" sldId="11605"/>
            <ac:picMk id="8" creationId="{C8259EB0-9B10-48EF-9338-826FB2AAE71E}"/>
          </ac:picMkLst>
        </pc:picChg>
        <pc:picChg chg="mod">
          <ac:chgData name="正隆 下間" userId="4859db886a446718" providerId="LiveId" clId="{55BB1676-BCB4-401C-AB34-030DFF42867A}" dt="2026-03-02T07:48:03.601" v="856"/>
          <ac:picMkLst>
            <pc:docMk/>
            <pc:sldMk cId="3813203857" sldId="11605"/>
            <ac:picMk id="9" creationId="{582AF992-1FCD-438A-B38D-219A8C9BC0F2}"/>
          </ac:picMkLst>
        </pc:picChg>
        <pc:picChg chg="add mod">
          <ac:chgData name="正隆 下間" userId="4859db886a446718" providerId="LiveId" clId="{55BB1676-BCB4-401C-AB34-030DFF42867A}" dt="2026-03-07T07:46:34.176" v="4824" actId="164"/>
          <ac:picMkLst>
            <pc:docMk/>
            <pc:sldMk cId="3813203857" sldId="11605"/>
            <ac:picMk id="11" creationId="{16CC6A5C-AC08-4E30-A6BF-43B160380932}"/>
          </ac:picMkLst>
        </pc:picChg>
      </pc:sldChg>
      <pc:sldChg chg="addSp delSp modSp mod">
        <pc:chgData name="正隆 下間" userId="4859db886a446718" providerId="LiveId" clId="{55BB1676-BCB4-401C-AB34-030DFF42867A}" dt="2026-03-07T07:45:21.092" v="4816" actId="1076"/>
        <pc:sldMkLst>
          <pc:docMk/>
          <pc:sldMk cId="2451260886" sldId="11606"/>
        </pc:sldMkLst>
        <pc:spChg chg="del">
          <ac:chgData name="正隆 下間" userId="4859db886a446718" providerId="LiveId" clId="{55BB1676-BCB4-401C-AB34-030DFF42867A}" dt="2026-03-02T07:44:31.311" v="815" actId="478"/>
          <ac:spMkLst>
            <pc:docMk/>
            <pc:sldMk cId="2451260886" sldId="11606"/>
            <ac:spMk id="3" creationId="{208CC01F-013E-4123-B806-8E80B8CA082F}"/>
          </ac:spMkLst>
        </pc:spChg>
        <pc:spChg chg="mod">
          <ac:chgData name="正隆 下間" userId="4859db886a446718" providerId="LiveId" clId="{55BB1676-BCB4-401C-AB34-030DFF42867A}" dt="2026-03-07T07:45:21.092" v="4816" actId="1076"/>
          <ac:spMkLst>
            <pc:docMk/>
            <pc:sldMk cId="2451260886" sldId="11606"/>
            <ac:spMk id="4" creationId="{CAAB28E0-2C85-485A-BB38-D8AF55477619}"/>
          </ac:spMkLst>
        </pc:spChg>
        <pc:spChg chg="add mod">
          <ac:chgData name="正隆 下間" userId="4859db886a446718" providerId="LiveId" clId="{55BB1676-BCB4-401C-AB34-030DFF42867A}" dt="2026-03-07T07:45:13.069" v="4815" actId="1076"/>
          <ac:spMkLst>
            <pc:docMk/>
            <pc:sldMk cId="2451260886" sldId="11606"/>
            <ac:spMk id="6" creationId="{401882DC-323E-496A-9894-A1CE895EA739}"/>
          </ac:spMkLst>
        </pc:spChg>
        <pc:grpChg chg="add mod">
          <ac:chgData name="正隆 下間" userId="4859db886a446718" providerId="LiveId" clId="{55BB1676-BCB4-401C-AB34-030DFF42867A}" dt="2026-03-02T07:46:33.950" v="848" actId="1076"/>
          <ac:grpSpMkLst>
            <pc:docMk/>
            <pc:sldMk cId="2451260886" sldId="11606"/>
            <ac:grpSpMk id="7" creationId="{E322AB0E-49ED-46E6-8A5B-BFF127838478}"/>
          </ac:grpSpMkLst>
        </pc:grpChg>
        <pc:picChg chg="mod">
          <ac:chgData name="正隆 下間" userId="4859db886a446718" providerId="LiveId" clId="{55BB1676-BCB4-401C-AB34-030DFF42867A}" dt="2026-03-02T07:46:28.922" v="847" actId="164"/>
          <ac:picMkLst>
            <pc:docMk/>
            <pc:sldMk cId="2451260886" sldId="11606"/>
            <ac:picMk id="2" creationId="{FC4EF1F5-74F2-4523-842C-EA1D60A138E0}"/>
          </ac:picMkLst>
        </pc:picChg>
      </pc:sldChg>
      <pc:sldChg chg="addSp modSp mod ord">
        <pc:chgData name="正隆 下間" userId="4859db886a446718" providerId="LiveId" clId="{55BB1676-BCB4-401C-AB34-030DFF42867A}" dt="2026-03-07T06:46:21.430" v="4072" actId="207"/>
        <pc:sldMkLst>
          <pc:docMk/>
          <pc:sldMk cId="1527381919" sldId="11607"/>
        </pc:sldMkLst>
        <pc:spChg chg="mod">
          <ac:chgData name="正隆 下間" userId="4859db886a446718" providerId="LiveId" clId="{55BB1676-BCB4-401C-AB34-030DFF42867A}" dt="2026-03-07T06:46:21.430" v="4072" actId="207"/>
          <ac:spMkLst>
            <pc:docMk/>
            <pc:sldMk cId="1527381919" sldId="11607"/>
            <ac:spMk id="4" creationId="{9D72D589-FB70-42DF-A33B-F8F53201022C}"/>
          </ac:spMkLst>
        </pc:spChg>
        <pc:grpChg chg="add mod">
          <ac:chgData name="正隆 下間" userId="4859db886a446718" providerId="LiveId" clId="{55BB1676-BCB4-401C-AB34-030DFF42867A}" dt="2026-03-02T07:53:04.626" v="918" actId="1076"/>
          <ac:grpSpMkLst>
            <pc:docMk/>
            <pc:sldMk cId="1527381919" sldId="11607"/>
            <ac:grpSpMk id="2" creationId="{A7F20A3F-0DFC-4264-9ADB-A529E9E0B3B5}"/>
          </ac:grpSpMkLst>
        </pc:grpChg>
        <pc:picChg chg="mod">
          <ac:chgData name="正隆 下間" userId="4859db886a446718" providerId="LiveId" clId="{55BB1676-BCB4-401C-AB34-030DFF42867A}" dt="2026-03-02T07:52:27.532" v="914" actId="164"/>
          <ac:picMkLst>
            <pc:docMk/>
            <pc:sldMk cId="1527381919" sldId="11607"/>
            <ac:picMk id="3" creationId="{319E984D-1FF1-48A4-879C-DBB84A690029}"/>
          </ac:picMkLst>
        </pc:picChg>
      </pc:sldChg>
      <pc:sldChg chg="modSp del mod">
        <pc:chgData name="正隆 下間" userId="4859db886a446718" providerId="LiveId" clId="{55BB1676-BCB4-401C-AB34-030DFF42867A}" dt="2026-03-06T22:23:38.749" v="2472" actId="2696"/>
        <pc:sldMkLst>
          <pc:docMk/>
          <pc:sldMk cId="888453898" sldId="11608"/>
        </pc:sldMkLst>
        <pc:spChg chg="mod">
          <ac:chgData name="正隆 下間" userId="4859db886a446718" providerId="LiveId" clId="{55BB1676-BCB4-401C-AB34-030DFF42867A}" dt="2026-03-02T07:31:00.947" v="647" actId="6549"/>
          <ac:spMkLst>
            <pc:docMk/>
            <pc:sldMk cId="888453898" sldId="11608"/>
            <ac:spMk id="6" creationId="{EC45D953-EF5B-4BB0-96D1-FCB7BF589AD0}"/>
          </ac:spMkLst>
        </pc:spChg>
      </pc:sldChg>
      <pc:sldChg chg="add del">
        <pc:chgData name="正隆 下間" userId="4859db886a446718" providerId="LiveId" clId="{55BB1676-BCB4-401C-AB34-030DFF42867A}" dt="2026-03-07T04:04:32.415" v="2841" actId="47"/>
        <pc:sldMkLst>
          <pc:docMk/>
          <pc:sldMk cId="1191428636" sldId="11608"/>
        </pc:sldMkLst>
      </pc:sldChg>
      <pc:sldChg chg="del">
        <pc:chgData name="正隆 下間" userId="4859db886a446718" providerId="LiveId" clId="{55BB1676-BCB4-401C-AB34-030DFF42867A}" dt="2026-03-02T07:31:07.242" v="648" actId="2696"/>
        <pc:sldMkLst>
          <pc:docMk/>
          <pc:sldMk cId="3918878337" sldId="11610"/>
        </pc:sldMkLst>
      </pc:sldChg>
      <pc:sldChg chg="addSp delSp modSp mod">
        <pc:chgData name="正隆 下間" userId="4859db886a446718" providerId="LiveId" clId="{55BB1676-BCB4-401C-AB34-030DFF42867A}" dt="2026-03-07T08:42:41.077" v="5525" actId="14100"/>
        <pc:sldMkLst>
          <pc:docMk/>
          <pc:sldMk cId="330937463" sldId="11612"/>
        </pc:sldMkLst>
        <pc:spChg chg="add mod">
          <ac:chgData name="正隆 下間" userId="4859db886a446718" providerId="LiveId" clId="{55BB1676-BCB4-401C-AB34-030DFF42867A}" dt="2026-03-07T08:42:41.077" v="5525" actId="14100"/>
          <ac:spMkLst>
            <pc:docMk/>
            <pc:sldMk cId="330937463" sldId="11612"/>
            <ac:spMk id="3" creationId="{821C4A03-1065-44D4-8805-8325ADD7D0BF}"/>
          </ac:spMkLst>
        </pc:spChg>
        <pc:spChg chg="del mod">
          <ac:chgData name="正隆 下間" userId="4859db886a446718" providerId="LiveId" clId="{55BB1676-BCB4-401C-AB34-030DFF42867A}" dt="2026-03-07T08:41:22.189" v="5509" actId="478"/>
          <ac:spMkLst>
            <pc:docMk/>
            <pc:sldMk cId="330937463" sldId="11612"/>
            <ac:spMk id="6" creationId="{40D452D2-2D9B-4451-A6C6-6D7631F9A060}"/>
          </ac:spMkLst>
        </pc:spChg>
        <pc:spChg chg="del mod">
          <ac:chgData name="正隆 下間" userId="4859db886a446718" providerId="LiveId" clId="{55BB1676-BCB4-401C-AB34-030DFF42867A}" dt="2026-03-07T08:33:00.203" v="5333" actId="478"/>
          <ac:spMkLst>
            <pc:docMk/>
            <pc:sldMk cId="330937463" sldId="11612"/>
            <ac:spMk id="7" creationId="{94C326C9-23B4-4D89-BB35-E37B7D09102A}"/>
          </ac:spMkLst>
        </pc:spChg>
        <pc:grpChg chg="add mod">
          <ac:chgData name="正隆 下間" userId="4859db886a446718" providerId="LiveId" clId="{55BB1676-BCB4-401C-AB34-030DFF42867A}" dt="2026-03-07T08:40:44.481" v="5503" actId="1076"/>
          <ac:grpSpMkLst>
            <pc:docMk/>
            <pc:sldMk cId="330937463" sldId="11612"/>
            <ac:grpSpMk id="2" creationId="{34AB9197-1210-48AB-B726-3FF3C4245CC0}"/>
          </ac:grpSpMkLst>
        </pc:grpChg>
        <pc:grpChg chg="add del mod">
          <ac:chgData name="正隆 下間" userId="4859db886a446718" providerId="LiveId" clId="{55BB1676-BCB4-401C-AB34-030DFF42867A}" dt="2026-03-07T08:37:23.982" v="5467" actId="21"/>
          <ac:grpSpMkLst>
            <pc:docMk/>
            <pc:sldMk cId="330937463" sldId="11612"/>
            <ac:grpSpMk id="5" creationId="{525C9CB7-D506-41D2-B8FC-A66A44F7B1F8}"/>
          </ac:grpSpMkLst>
        </pc:grpChg>
        <pc:grpChg chg="add del mod">
          <ac:chgData name="正隆 下間" userId="4859db886a446718" providerId="LiveId" clId="{55BB1676-BCB4-401C-AB34-030DFF42867A}" dt="2026-03-07T08:37:58.924" v="5472" actId="21"/>
          <ac:grpSpMkLst>
            <pc:docMk/>
            <pc:sldMk cId="330937463" sldId="11612"/>
            <ac:grpSpMk id="13" creationId="{721F9F2C-C28D-4DDA-8DAB-62A1F3D4F03A}"/>
          </ac:grpSpMkLst>
        </pc:grpChg>
        <pc:picChg chg="mod modCrop">
          <ac:chgData name="正隆 下間" userId="4859db886a446718" providerId="LiveId" clId="{55BB1676-BCB4-401C-AB34-030DFF42867A}" dt="2026-03-07T08:40:31.262" v="5500" actId="14100"/>
          <ac:picMkLst>
            <pc:docMk/>
            <pc:sldMk cId="330937463" sldId="11612"/>
            <ac:picMk id="4" creationId="{FC7CDF70-5D73-409D-85B6-23C0CC81B11A}"/>
          </ac:picMkLst>
        </pc:picChg>
        <pc:picChg chg="mod">
          <ac:chgData name="正隆 下間" userId="4859db886a446718" providerId="LiveId" clId="{55BB1676-BCB4-401C-AB34-030DFF42867A}" dt="2026-03-07T08:36:53.164" v="5459"/>
          <ac:picMkLst>
            <pc:docMk/>
            <pc:sldMk cId="330937463" sldId="11612"/>
            <ac:picMk id="8" creationId="{F8F759B2-7B7B-4306-9106-480D570AE062}"/>
          </ac:picMkLst>
        </pc:picChg>
        <pc:picChg chg="del mod">
          <ac:chgData name="正隆 下間" userId="4859db886a446718" providerId="LiveId" clId="{55BB1676-BCB4-401C-AB34-030DFF42867A}" dt="2026-03-07T08:37:03.329" v="5462" actId="478"/>
          <ac:picMkLst>
            <pc:docMk/>
            <pc:sldMk cId="330937463" sldId="11612"/>
            <ac:picMk id="9" creationId="{5974FBD6-C845-4393-8E7E-4ACCEFFE4F52}"/>
          </ac:picMkLst>
        </pc:picChg>
        <pc:picChg chg="mod">
          <ac:chgData name="正隆 下間" userId="4859db886a446718" providerId="LiveId" clId="{55BB1676-BCB4-401C-AB34-030DFF42867A}" dt="2026-03-07T08:36:53.164" v="5459"/>
          <ac:picMkLst>
            <pc:docMk/>
            <pc:sldMk cId="330937463" sldId="11612"/>
            <ac:picMk id="10" creationId="{2432E5E3-7CEC-41B3-B2E5-708C75D76000}"/>
          </ac:picMkLst>
        </pc:picChg>
        <pc:picChg chg="mod">
          <ac:chgData name="正隆 下間" userId="4859db886a446718" providerId="LiveId" clId="{55BB1676-BCB4-401C-AB34-030DFF42867A}" dt="2026-03-07T08:36:53.164" v="5459"/>
          <ac:picMkLst>
            <pc:docMk/>
            <pc:sldMk cId="330937463" sldId="11612"/>
            <ac:picMk id="11" creationId="{976C8DAB-6F99-4B4B-99A3-640DFD9AF472}"/>
          </ac:picMkLst>
        </pc:picChg>
        <pc:picChg chg="add del mod">
          <ac:chgData name="正隆 下間" userId="4859db886a446718" providerId="LiveId" clId="{55BB1676-BCB4-401C-AB34-030DFF42867A}" dt="2026-03-07T08:38:26.902" v="5476" actId="21"/>
          <ac:picMkLst>
            <pc:docMk/>
            <pc:sldMk cId="330937463" sldId="11612"/>
            <ac:picMk id="12" creationId="{7CB21994-0C6E-40C5-9CC1-52965E97A942}"/>
          </ac:picMkLst>
        </pc:picChg>
        <pc:picChg chg="mod topLvl modCrop">
          <ac:chgData name="正隆 下間" userId="4859db886a446718" providerId="LiveId" clId="{55BB1676-BCB4-401C-AB34-030DFF42867A}" dt="2026-03-07T08:40:59.096" v="5504" actId="732"/>
          <ac:picMkLst>
            <pc:docMk/>
            <pc:sldMk cId="330937463" sldId="11612"/>
            <ac:picMk id="14" creationId="{2402C572-9767-4507-AD4A-6BEDC04B3194}"/>
          </ac:picMkLst>
        </pc:picChg>
        <pc:picChg chg="del mod topLvl">
          <ac:chgData name="正隆 下間" userId="4859db886a446718" providerId="LiveId" clId="{55BB1676-BCB4-401C-AB34-030DFF42867A}" dt="2026-03-07T08:37:58.924" v="5472" actId="21"/>
          <ac:picMkLst>
            <pc:docMk/>
            <pc:sldMk cId="330937463" sldId="11612"/>
            <ac:picMk id="15" creationId="{56EE1F9A-C638-40BC-A18C-95BD6C2048A0}"/>
          </ac:picMkLst>
        </pc:picChg>
        <pc:picChg chg="del mod">
          <ac:chgData name="正隆 下間" userId="4859db886a446718" providerId="LiveId" clId="{55BB1676-BCB4-401C-AB34-030DFF42867A}" dt="2026-03-07T08:37:58.924" v="5472" actId="21"/>
          <ac:picMkLst>
            <pc:docMk/>
            <pc:sldMk cId="330937463" sldId="11612"/>
            <ac:picMk id="16" creationId="{078C3893-2AE4-4F14-B6C8-FF69B58DF2AE}"/>
          </ac:picMkLst>
        </pc:picChg>
        <pc:picChg chg="add del mod">
          <ac:chgData name="正隆 下間" userId="4859db886a446718" providerId="LiveId" clId="{55BB1676-BCB4-401C-AB34-030DFF42867A}" dt="2026-03-07T08:38:35.839" v="5479" actId="21"/>
          <ac:picMkLst>
            <pc:docMk/>
            <pc:sldMk cId="330937463" sldId="11612"/>
            <ac:picMk id="17" creationId="{07CDC2DB-FF2C-4DE7-A9DE-2CFCDF425E77}"/>
          </ac:picMkLst>
        </pc:picChg>
        <pc:picChg chg="add del mod">
          <ac:chgData name="正隆 下間" userId="4859db886a446718" providerId="LiveId" clId="{55BB1676-BCB4-401C-AB34-030DFF42867A}" dt="2026-03-07T08:38:35.839" v="5479" actId="21"/>
          <ac:picMkLst>
            <pc:docMk/>
            <pc:sldMk cId="330937463" sldId="11612"/>
            <ac:picMk id="18" creationId="{C3078624-1581-4360-B332-FE43D04BF7FC}"/>
          </ac:picMkLst>
        </pc:picChg>
        <pc:picChg chg="add mod">
          <ac:chgData name="正隆 下間" userId="4859db886a446718" providerId="LiveId" clId="{55BB1676-BCB4-401C-AB34-030DFF42867A}" dt="2026-03-07T08:39:13.540" v="5490" actId="164"/>
          <ac:picMkLst>
            <pc:docMk/>
            <pc:sldMk cId="330937463" sldId="11612"/>
            <ac:picMk id="19" creationId="{019F81F8-E24A-476B-815F-938C558A33E2}"/>
          </ac:picMkLst>
        </pc:picChg>
        <pc:picChg chg="add mod">
          <ac:chgData name="正隆 下間" userId="4859db886a446718" providerId="LiveId" clId="{55BB1676-BCB4-401C-AB34-030DFF42867A}" dt="2026-03-07T08:39:13.540" v="5490" actId="164"/>
          <ac:picMkLst>
            <pc:docMk/>
            <pc:sldMk cId="330937463" sldId="11612"/>
            <ac:picMk id="20" creationId="{3088348B-50DE-4FEE-ABDE-95C0EE65E53A}"/>
          </ac:picMkLst>
        </pc:picChg>
        <pc:picChg chg="add mod">
          <ac:chgData name="正隆 下間" userId="4859db886a446718" providerId="LiveId" clId="{55BB1676-BCB4-401C-AB34-030DFF42867A}" dt="2026-03-07T08:39:13.540" v="5490" actId="164"/>
          <ac:picMkLst>
            <pc:docMk/>
            <pc:sldMk cId="330937463" sldId="11612"/>
            <ac:picMk id="21" creationId="{11CC6A3C-F973-4699-9539-998D5AF615F7}"/>
          </ac:picMkLst>
        </pc:picChg>
      </pc:sldChg>
      <pc:sldChg chg="modSp del mod">
        <pc:chgData name="正隆 下間" userId="4859db886a446718" providerId="LiveId" clId="{55BB1676-BCB4-401C-AB34-030DFF42867A}" dt="2026-03-07T08:30:42.918" v="5325" actId="2696"/>
        <pc:sldMkLst>
          <pc:docMk/>
          <pc:sldMk cId="4146913154" sldId="11614"/>
        </pc:sldMkLst>
        <pc:spChg chg="mod">
          <ac:chgData name="正隆 下間" userId="4859db886a446718" providerId="LiveId" clId="{55BB1676-BCB4-401C-AB34-030DFF42867A}" dt="2026-03-07T08:29:23.375" v="5312" actId="1076"/>
          <ac:spMkLst>
            <pc:docMk/>
            <pc:sldMk cId="4146913154" sldId="11614"/>
            <ac:spMk id="4" creationId="{9320FDFA-B8DD-4FCD-B07C-09B9239FC9F1}"/>
          </ac:spMkLst>
        </pc:spChg>
        <pc:spChg chg="mod">
          <ac:chgData name="正隆 下間" userId="4859db886a446718" providerId="LiveId" clId="{55BB1676-BCB4-401C-AB34-030DFF42867A}" dt="2026-03-07T06:45:07.258" v="4038" actId="1076"/>
          <ac:spMkLst>
            <pc:docMk/>
            <pc:sldMk cId="4146913154" sldId="11614"/>
            <ac:spMk id="5" creationId="{C972FFDD-F5A4-4BD4-A8CD-47B1A0DC70D1}"/>
          </ac:spMkLst>
        </pc:spChg>
        <pc:picChg chg="mod">
          <ac:chgData name="正隆 下間" userId="4859db886a446718" providerId="LiveId" clId="{55BB1676-BCB4-401C-AB34-030DFF42867A}" dt="2026-03-07T06:44:56.135" v="4037" actId="1037"/>
          <ac:picMkLst>
            <pc:docMk/>
            <pc:sldMk cId="4146913154" sldId="11614"/>
            <ac:picMk id="3" creationId="{A7469ABE-50DA-4ECE-B99D-39D7452024E4}"/>
          </ac:picMkLst>
        </pc:picChg>
      </pc:sldChg>
      <pc:sldChg chg="del">
        <pc:chgData name="正隆 下間" userId="4859db886a446718" providerId="LiveId" clId="{55BB1676-BCB4-401C-AB34-030DFF42867A}" dt="2026-03-06T22:22:47.611" v="2463" actId="2696"/>
        <pc:sldMkLst>
          <pc:docMk/>
          <pc:sldMk cId="991473554" sldId="11615"/>
        </pc:sldMkLst>
      </pc:sldChg>
      <pc:sldChg chg="addSp delSp modSp add del mod">
        <pc:chgData name="正隆 下間" userId="4859db886a446718" providerId="LiveId" clId="{55BB1676-BCB4-401C-AB34-030DFF42867A}" dt="2026-03-06T22:27:50.844" v="2507" actId="2696"/>
        <pc:sldMkLst>
          <pc:docMk/>
          <pc:sldMk cId="2004397195" sldId="11615"/>
        </pc:sldMkLst>
        <pc:spChg chg="add mod">
          <ac:chgData name="正隆 下間" userId="4859db886a446718" providerId="LiveId" clId="{55BB1676-BCB4-401C-AB34-030DFF42867A}" dt="2026-03-06T22:25:39.081" v="2476" actId="1076"/>
          <ac:spMkLst>
            <pc:docMk/>
            <pc:sldMk cId="2004397195" sldId="11615"/>
            <ac:spMk id="5" creationId="{FC52F789-01C5-4974-B814-B04BF6BF31D9}"/>
          </ac:spMkLst>
        </pc:spChg>
        <pc:spChg chg="add mod">
          <ac:chgData name="正隆 下間" userId="4859db886a446718" providerId="LiveId" clId="{55BB1676-BCB4-401C-AB34-030DFF42867A}" dt="2026-03-06T22:26:32.437" v="2495" actId="1076"/>
          <ac:spMkLst>
            <pc:docMk/>
            <pc:sldMk cId="2004397195" sldId="11615"/>
            <ac:spMk id="6" creationId="{D6A13992-ED74-436C-9571-2326F2CB5B26}"/>
          </ac:spMkLst>
        </pc:spChg>
        <pc:spChg chg="del">
          <ac:chgData name="正隆 下間" userId="4859db886a446718" providerId="LiveId" clId="{55BB1676-BCB4-401C-AB34-030DFF42867A}" dt="2026-03-06T22:23:07.596" v="2465" actId="478"/>
          <ac:spMkLst>
            <pc:docMk/>
            <pc:sldMk cId="2004397195" sldId="11615"/>
            <ac:spMk id="8" creationId="{11E7EF5F-FC63-4C78-B4A1-23BCAFBE11A9}"/>
          </ac:spMkLst>
        </pc:spChg>
        <pc:spChg chg="del">
          <ac:chgData name="正隆 下間" userId="4859db886a446718" providerId="LiveId" clId="{55BB1676-BCB4-401C-AB34-030DFF42867A}" dt="2026-03-06T22:23:07.596" v="2465" actId="478"/>
          <ac:spMkLst>
            <pc:docMk/>
            <pc:sldMk cId="2004397195" sldId="11615"/>
            <ac:spMk id="10" creationId="{F5957D07-C1B7-4B0C-8D35-D01E05208429}"/>
          </ac:spMkLst>
        </pc:spChg>
        <pc:picChg chg="mod">
          <ac:chgData name="正隆 下間" userId="4859db886a446718" providerId="LiveId" clId="{55BB1676-BCB4-401C-AB34-030DFF42867A}" dt="2026-03-06T22:26:27.378" v="2494" actId="14100"/>
          <ac:picMkLst>
            <pc:docMk/>
            <pc:sldMk cId="2004397195" sldId="11615"/>
            <ac:picMk id="3" creationId="{CDB45E2A-FE42-4B75-ACCE-B9B843D75B9D}"/>
          </ac:picMkLst>
        </pc:picChg>
      </pc:sldChg>
      <pc:sldChg chg="add del">
        <pc:chgData name="正隆 下間" userId="4859db886a446718" providerId="LiveId" clId="{55BB1676-BCB4-401C-AB34-030DFF42867A}" dt="2026-03-07T04:04:32.415" v="2841" actId="47"/>
        <pc:sldMkLst>
          <pc:docMk/>
          <pc:sldMk cId="2721766708" sldId="11615"/>
        </pc:sldMkLst>
      </pc:sldChg>
      <pc:sldChg chg="del">
        <pc:chgData name="正隆 下間" userId="4859db886a446718" providerId="LiveId" clId="{55BB1676-BCB4-401C-AB34-030DFF42867A}" dt="2026-03-02T07:30:30.650" v="643" actId="2696"/>
        <pc:sldMkLst>
          <pc:docMk/>
          <pc:sldMk cId="3107823151" sldId="11617"/>
        </pc:sldMkLst>
      </pc:sldChg>
      <pc:sldChg chg="addSp delSp modSp del mod ord">
        <pc:chgData name="正隆 下間" userId="4859db886a446718" providerId="LiveId" clId="{55BB1676-BCB4-401C-AB34-030DFF42867A}" dt="2026-03-07T08:07:43.064" v="5000" actId="2696"/>
        <pc:sldMkLst>
          <pc:docMk/>
          <pc:sldMk cId="3820300845" sldId="11619"/>
        </pc:sldMkLst>
        <pc:spChg chg="add mod">
          <ac:chgData name="正隆 下間" userId="4859db886a446718" providerId="LiveId" clId="{55BB1676-BCB4-401C-AB34-030DFF42867A}" dt="2026-03-07T08:06:03.572" v="4985" actId="20577"/>
          <ac:spMkLst>
            <pc:docMk/>
            <pc:sldMk cId="3820300845" sldId="11619"/>
            <ac:spMk id="2" creationId="{4B830477-C436-4CBF-B971-2F533E6E77E5}"/>
          </ac:spMkLst>
        </pc:spChg>
        <pc:spChg chg="del mod">
          <ac:chgData name="正隆 下間" userId="4859db886a446718" providerId="LiveId" clId="{55BB1676-BCB4-401C-AB34-030DFF42867A}" dt="2026-03-07T05:49:28.459" v="3086" actId="478"/>
          <ac:spMkLst>
            <pc:docMk/>
            <pc:sldMk cId="3820300845" sldId="11619"/>
            <ac:spMk id="4" creationId="{94730B4E-E056-4168-B7A8-9B49D37176FE}"/>
          </ac:spMkLst>
        </pc:spChg>
        <pc:spChg chg="del mod">
          <ac:chgData name="正隆 下間" userId="4859db886a446718" providerId="LiveId" clId="{55BB1676-BCB4-401C-AB34-030DFF42867A}" dt="2026-03-07T08:06:30.379" v="4987" actId="478"/>
          <ac:spMkLst>
            <pc:docMk/>
            <pc:sldMk cId="3820300845" sldId="11619"/>
            <ac:spMk id="6" creationId="{F9711274-1D4F-449F-894B-BB80085513E1}"/>
          </ac:spMkLst>
        </pc:spChg>
        <pc:graphicFrameChg chg="add del mod modGraphic">
          <ac:chgData name="正隆 下間" userId="4859db886a446718" providerId="LiveId" clId="{55BB1676-BCB4-401C-AB34-030DFF42867A}" dt="2026-03-07T06:49:43.897" v="4119" actId="21"/>
          <ac:graphicFrameMkLst>
            <pc:docMk/>
            <pc:sldMk cId="3820300845" sldId="11619"/>
            <ac:graphicFrameMk id="5" creationId="{796F0E3F-8090-41B4-BDFE-F7B5AF4EE7E8}"/>
          </ac:graphicFrameMkLst>
        </pc:graphicFrameChg>
        <pc:picChg chg="mod">
          <ac:chgData name="正隆 下間" userId="4859db886a446718" providerId="LiveId" clId="{55BB1676-BCB4-401C-AB34-030DFF42867A}" dt="2026-03-07T06:52:33.614" v="4194" actId="1076"/>
          <ac:picMkLst>
            <pc:docMk/>
            <pc:sldMk cId="3820300845" sldId="11619"/>
            <ac:picMk id="3" creationId="{A2F8C547-0350-40F4-B12C-3BFC0DC933A6}"/>
          </ac:picMkLst>
        </pc:picChg>
      </pc:sldChg>
      <pc:sldChg chg="del">
        <pc:chgData name="正隆 下間" userId="4859db886a446718" providerId="LiveId" clId="{55BB1676-BCB4-401C-AB34-030DFF42867A}" dt="2026-03-07T08:20:02.108" v="5221" actId="2696"/>
        <pc:sldMkLst>
          <pc:docMk/>
          <pc:sldMk cId="1579757346" sldId="11620"/>
        </pc:sldMkLst>
      </pc:sldChg>
      <pc:sldChg chg="del">
        <pc:chgData name="正隆 下間" userId="4859db886a446718" providerId="LiveId" clId="{55BB1676-BCB4-401C-AB34-030DFF42867A}" dt="2026-03-07T08:20:02.108" v="5221" actId="2696"/>
        <pc:sldMkLst>
          <pc:docMk/>
          <pc:sldMk cId="3562310970" sldId="11621"/>
        </pc:sldMkLst>
      </pc:sldChg>
      <pc:sldChg chg="del">
        <pc:chgData name="正隆 下間" userId="4859db886a446718" providerId="LiveId" clId="{55BB1676-BCB4-401C-AB34-030DFF42867A}" dt="2026-03-07T04:04:32.415" v="2841" actId="47"/>
        <pc:sldMkLst>
          <pc:docMk/>
          <pc:sldMk cId="3559896758" sldId="11622"/>
        </pc:sldMkLst>
      </pc:sldChg>
      <pc:sldChg chg="addSp delSp modSp new del mod ord">
        <pc:chgData name="正隆 下間" userId="4859db886a446718" providerId="LiveId" clId="{55BB1676-BCB4-401C-AB34-030DFF42867A}" dt="2026-03-02T08:37:36.416" v="1130" actId="2696"/>
        <pc:sldMkLst>
          <pc:docMk/>
          <pc:sldMk cId="655263603" sldId="11623"/>
        </pc:sldMkLst>
        <pc:spChg chg="add mod">
          <ac:chgData name="正隆 下間" userId="4859db886a446718" providerId="LiveId" clId="{55BB1676-BCB4-401C-AB34-030DFF42867A}" dt="2026-03-02T07:13:38.233" v="368" actId="1076"/>
          <ac:spMkLst>
            <pc:docMk/>
            <pc:sldMk cId="655263603" sldId="11623"/>
            <ac:spMk id="6" creationId="{973A4FB7-8E21-48BD-9522-6EFBD83F45A0}"/>
          </ac:spMkLst>
        </pc:spChg>
        <pc:spChg chg="add mod">
          <ac:chgData name="正隆 下間" userId="4859db886a446718" providerId="LiveId" clId="{55BB1676-BCB4-401C-AB34-030DFF42867A}" dt="2026-03-02T07:13:42.550" v="369" actId="1076"/>
          <ac:spMkLst>
            <pc:docMk/>
            <pc:sldMk cId="655263603" sldId="11623"/>
            <ac:spMk id="7" creationId="{B9B2BB18-79DF-4B91-87F3-482E30A5E6F2}"/>
          </ac:spMkLst>
        </pc:spChg>
        <pc:spChg chg="add del mod">
          <ac:chgData name="正隆 下間" userId="4859db886a446718" providerId="LiveId" clId="{55BB1676-BCB4-401C-AB34-030DFF42867A}" dt="2026-03-02T07:11:32.622" v="328" actId="478"/>
          <ac:spMkLst>
            <pc:docMk/>
            <pc:sldMk cId="655263603" sldId="11623"/>
            <ac:spMk id="12" creationId="{E972DD6F-7F22-47BA-B162-7A7EBA1DA249}"/>
          </ac:spMkLst>
        </pc:spChg>
        <pc:spChg chg="add mod">
          <ac:chgData name="正隆 下間" userId="4859db886a446718" providerId="LiveId" clId="{55BB1676-BCB4-401C-AB34-030DFF42867A}" dt="2026-03-02T07:13:32.618" v="367" actId="1076"/>
          <ac:spMkLst>
            <pc:docMk/>
            <pc:sldMk cId="655263603" sldId="11623"/>
            <ac:spMk id="13" creationId="{8292F278-D921-458D-89E2-40DEA6BDE36E}"/>
          </ac:spMkLst>
        </pc:spChg>
        <pc:picChg chg="add mod modCrop">
          <ac:chgData name="正隆 下間" userId="4859db886a446718" providerId="LiveId" clId="{55BB1676-BCB4-401C-AB34-030DFF42867A}" dt="2026-03-02T07:12:18.629" v="346" actId="1076"/>
          <ac:picMkLst>
            <pc:docMk/>
            <pc:sldMk cId="655263603" sldId="11623"/>
            <ac:picMk id="2" creationId="{874F3367-30D0-4CAB-8391-96DA32FF294A}"/>
          </ac:picMkLst>
        </pc:picChg>
        <pc:picChg chg="add del mod">
          <ac:chgData name="正隆 下間" userId="4859db886a446718" providerId="LiveId" clId="{55BB1676-BCB4-401C-AB34-030DFF42867A}" dt="2026-03-02T06:02:46.538" v="22" actId="21"/>
          <ac:picMkLst>
            <pc:docMk/>
            <pc:sldMk cId="655263603" sldId="11623"/>
            <ac:picMk id="3" creationId="{46F93629-F776-4123-A484-D1C2439115A9}"/>
          </ac:picMkLst>
        </pc:picChg>
        <pc:picChg chg="add del mod">
          <ac:chgData name="正隆 下間" userId="4859db886a446718" providerId="LiveId" clId="{55BB1676-BCB4-401C-AB34-030DFF42867A}" dt="2026-03-02T06:28:30.427" v="131" actId="21"/>
          <ac:picMkLst>
            <pc:docMk/>
            <pc:sldMk cId="655263603" sldId="11623"/>
            <ac:picMk id="5" creationId="{A5762109-15FE-408A-884E-A05D85331905}"/>
          </ac:picMkLst>
        </pc:picChg>
        <pc:picChg chg="add del mod">
          <ac:chgData name="正隆 下間" userId="4859db886a446718" providerId="LiveId" clId="{55BB1676-BCB4-401C-AB34-030DFF42867A}" dt="2026-03-02T06:12:57.660" v="125" actId="478"/>
          <ac:picMkLst>
            <pc:docMk/>
            <pc:sldMk cId="655263603" sldId="11623"/>
            <ac:picMk id="9" creationId="{E7FA3F7D-3B39-420F-A373-7268F5FE067C}"/>
          </ac:picMkLst>
        </pc:picChg>
        <pc:picChg chg="add mod">
          <ac:chgData name="正隆 下間" userId="4859db886a446718" providerId="LiveId" clId="{55BB1676-BCB4-401C-AB34-030DFF42867A}" dt="2026-03-02T07:12:23.780" v="349" actId="1076"/>
          <ac:picMkLst>
            <pc:docMk/>
            <pc:sldMk cId="655263603" sldId="11623"/>
            <ac:picMk id="11" creationId="{27672A56-A5F0-473D-A110-98DF00A72148}"/>
          </ac:picMkLst>
        </pc:picChg>
      </pc:sldChg>
      <pc:sldChg chg="addSp delSp modSp add del mod">
        <pc:chgData name="正隆 下間" userId="4859db886a446718" providerId="LiveId" clId="{55BB1676-BCB4-401C-AB34-030DFF42867A}" dt="2026-03-07T08:20:02.108" v="5221" actId="2696"/>
        <pc:sldMkLst>
          <pc:docMk/>
          <pc:sldMk cId="2922283562" sldId="11624"/>
        </pc:sldMkLst>
        <pc:spChg chg="del mod">
          <ac:chgData name="正隆 下間" userId="4859db886a446718" providerId="LiveId" clId="{55BB1676-BCB4-401C-AB34-030DFF42867A}" dt="2026-03-02T07:14:54.906" v="394"/>
          <ac:spMkLst>
            <pc:docMk/>
            <pc:sldMk cId="2922283562" sldId="11624"/>
            <ac:spMk id="2" creationId="{00000000-0000-0000-0000-000000000000}"/>
          </ac:spMkLst>
        </pc:spChg>
        <pc:spChg chg="del mod">
          <ac:chgData name="正隆 下間" userId="4859db886a446718" providerId="LiveId" clId="{55BB1676-BCB4-401C-AB34-030DFF42867A}" dt="2026-03-02T07:16:46.569" v="461"/>
          <ac:spMkLst>
            <pc:docMk/>
            <pc:sldMk cId="2922283562" sldId="11624"/>
            <ac:spMk id="3" creationId="{00000000-0000-0000-0000-000000000000}"/>
          </ac:spMkLst>
        </pc:spChg>
        <pc:spChg chg="del">
          <ac:chgData name="正隆 下間" userId="4859db886a446718" providerId="LiveId" clId="{55BB1676-BCB4-401C-AB34-030DFF42867A}" dt="2026-03-02T07:03:25.818" v="148" actId="478"/>
          <ac:spMkLst>
            <pc:docMk/>
            <pc:sldMk cId="2922283562" sldId="11624"/>
            <ac:spMk id="10" creationId="{00000000-0000-0000-0000-000000000000}"/>
          </ac:spMkLst>
        </pc:spChg>
        <pc:spChg chg="add mod">
          <ac:chgData name="正隆 下間" userId="4859db886a446718" providerId="LiveId" clId="{55BB1676-BCB4-401C-AB34-030DFF42867A}" dt="2026-03-02T08:40:43.656" v="1144" actId="1076"/>
          <ac:spMkLst>
            <pc:docMk/>
            <pc:sldMk cId="2922283562" sldId="11624"/>
            <ac:spMk id="14" creationId="{305663A9-1DFF-4396-87B4-7C4EBF06DA3D}"/>
          </ac:spMkLst>
        </pc:spChg>
        <pc:spChg chg="add mod">
          <ac:chgData name="正隆 下間" userId="4859db886a446718" providerId="LiveId" clId="{55BB1676-BCB4-401C-AB34-030DFF42867A}" dt="2026-03-02T07:16:33.159" v="454" actId="1076"/>
          <ac:spMkLst>
            <pc:docMk/>
            <pc:sldMk cId="2922283562" sldId="11624"/>
            <ac:spMk id="15" creationId="{1AB06F4F-A8FD-4B21-8A3A-FCBA1F15D334}"/>
          </ac:spMkLst>
        </pc:spChg>
        <pc:spChg chg="add mod">
          <ac:chgData name="正隆 下間" userId="4859db886a446718" providerId="LiveId" clId="{55BB1676-BCB4-401C-AB34-030DFF42867A}" dt="2026-03-04T23:40:22.227" v="2027" actId="20577"/>
          <ac:spMkLst>
            <pc:docMk/>
            <pc:sldMk cId="2922283562" sldId="11624"/>
            <ac:spMk id="17" creationId="{8852E1CE-77B0-42FC-BD75-9564B7923BB6}"/>
          </ac:spMkLst>
        </pc:spChg>
        <pc:grpChg chg="add mod">
          <ac:chgData name="正隆 下間" userId="4859db886a446718" providerId="LiveId" clId="{55BB1676-BCB4-401C-AB34-030DFF42867A}" dt="2026-03-02T07:16:33.159" v="454" actId="1076"/>
          <ac:grpSpMkLst>
            <pc:docMk/>
            <pc:sldMk cId="2922283562" sldId="11624"/>
            <ac:grpSpMk id="16" creationId="{670B43FB-3A49-4A30-B0D3-A0FC7921E2E2}"/>
          </ac:grpSpMkLst>
        </pc:grpChg>
        <pc:picChg chg="mod">
          <ac:chgData name="正隆 下間" userId="4859db886a446718" providerId="LiveId" clId="{55BB1676-BCB4-401C-AB34-030DFF42867A}" dt="2026-03-02T07:16:33.159" v="454" actId="1076"/>
          <ac:picMkLst>
            <pc:docMk/>
            <pc:sldMk cId="2922283562" sldId="11624"/>
            <ac:picMk id="7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2T07:16:35.641" v="455" actId="1076"/>
          <ac:picMkLst>
            <pc:docMk/>
            <pc:sldMk cId="2922283562" sldId="11624"/>
            <ac:picMk id="8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2T07:03:22.181" v="146" actId="478"/>
          <ac:picMkLst>
            <pc:docMk/>
            <pc:sldMk cId="2922283562" sldId="11624"/>
            <ac:picMk id="9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2T07:03:24.212" v="147" actId="478"/>
          <ac:picMkLst>
            <pc:docMk/>
            <pc:sldMk cId="2922283562" sldId="11624"/>
            <ac:picMk id="11" creationId="{00000000-0000-0000-0000-000000000000}"/>
          </ac:picMkLst>
        </pc:picChg>
        <pc:picChg chg="add mod">
          <ac:chgData name="正隆 下間" userId="4859db886a446718" providerId="LiveId" clId="{55BB1676-BCB4-401C-AB34-030DFF42867A}" dt="2026-03-02T07:16:28.125" v="452" actId="1076"/>
          <ac:picMkLst>
            <pc:docMk/>
            <pc:sldMk cId="2922283562" sldId="11624"/>
            <ac:picMk id="12" creationId="{B24B00C3-B048-4984-AF7B-18A70B956A6C}"/>
          </ac:picMkLst>
        </pc:picChg>
        <pc:picChg chg="add mod">
          <ac:chgData name="正隆 下間" userId="4859db886a446718" providerId="LiveId" clId="{55BB1676-BCB4-401C-AB34-030DFF42867A}" dt="2026-03-04T23:40:29.264" v="2028" actId="1076"/>
          <ac:picMkLst>
            <pc:docMk/>
            <pc:sldMk cId="2922283562" sldId="11624"/>
            <ac:picMk id="13" creationId="{75F17E1B-BBB1-446F-A0BD-BB14BA752583}"/>
          </ac:picMkLst>
        </pc:picChg>
        <pc:cxnChg chg="del mod">
          <ac:chgData name="正隆 下間" userId="4859db886a446718" providerId="LiveId" clId="{55BB1676-BCB4-401C-AB34-030DFF42867A}" dt="2026-03-02T07:12:43.425" v="350" actId="478"/>
          <ac:cxnSpMkLst>
            <pc:docMk/>
            <pc:sldMk cId="2922283562" sldId="11624"/>
            <ac:cxnSpMk id="5" creationId="{00000000-0000-0000-0000-000000000000}"/>
          </ac:cxnSpMkLst>
        </pc:cxnChg>
      </pc:sldChg>
      <pc:sldChg chg="new del ord">
        <pc:chgData name="正隆 下間" userId="4859db886a446718" providerId="LiveId" clId="{55BB1676-BCB4-401C-AB34-030DFF42867A}" dt="2026-03-02T07:53:57.052" v="920" actId="2696"/>
        <pc:sldMkLst>
          <pc:docMk/>
          <pc:sldMk cId="3177493979" sldId="11625"/>
        </pc:sldMkLst>
      </pc:sldChg>
      <pc:sldChg chg="add del">
        <pc:chgData name="正隆 下間" userId="4859db886a446718" providerId="LiveId" clId="{55BB1676-BCB4-401C-AB34-030DFF42867A}" dt="2026-03-02T11:57:59.553" v="1656" actId="2696"/>
        <pc:sldMkLst>
          <pc:docMk/>
          <pc:sldMk cId="2485499813" sldId="11626"/>
        </pc:sldMkLst>
      </pc:sldChg>
      <pc:sldChg chg="addSp delSp modSp new del mod">
        <pc:chgData name="正隆 下間" userId="4859db886a446718" providerId="LiveId" clId="{55BB1676-BCB4-401C-AB34-030DFF42867A}" dt="2026-03-02T07:41:31.248" v="777" actId="2696"/>
        <pc:sldMkLst>
          <pc:docMk/>
          <pc:sldMk cId="1754632349" sldId="11627"/>
        </pc:sldMkLst>
        <pc:picChg chg="add del mod">
          <ac:chgData name="正隆 下間" userId="4859db886a446718" providerId="LiveId" clId="{55BB1676-BCB4-401C-AB34-030DFF42867A}" dt="2026-03-02T07:41:20.491" v="774" actId="21"/>
          <ac:picMkLst>
            <pc:docMk/>
            <pc:sldMk cId="1754632349" sldId="11627"/>
            <ac:picMk id="2" creationId="{09F88F24-1E60-4BC2-B62B-366F9F686FE3}"/>
          </ac:picMkLst>
        </pc:picChg>
        <pc:picChg chg="add del mod">
          <ac:chgData name="正隆 下間" userId="4859db886a446718" providerId="LiveId" clId="{55BB1676-BCB4-401C-AB34-030DFF42867A}" dt="2026-03-02T07:41:20.491" v="774" actId="21"/>
          <ac:picMkLst>
            <pc:docMk/>
            <pc:sldMk cId="1754632349" sldId="11627"/>
            <ac:picMk id="3" creationId="{3AB3184D-960E-455B-B6FB-36CFC5671BEE}"/>
          </ac:picMkLst>
        </pc:picChg>
        <pc:picChg chg="add mod">
          <ac:chgData name="正隆 下間" userId="4859db886a446718" providerId="LiveId" clId="{55BB1676-BCB4-401C-AB34-030DFF42867A}" dt="2026-03-02T07:40:49.709" v="765" actId="14100"/>
          <ac:picMkLst>
            <pc:docMk/>
            <pc:sldMk cId="1754632349" sldId="11627"/>
            <ac:picMk id="4" creationId="{204F0A55-4F5D-472D-BD01-80040BB59986}"/>
          </ac:picMkLst>
        </pc:picChg>
        <pc:picChg chg="add del mod">
          <ac:chgData name="正隆 下間" userId="4859db886a446718" providerId="LiveId" clId="{55BB1676-BCB4-401C-AB34-030DFF42867A}" dt="2026-03-02T07:41:20.491" v="774" actId="21"/>
          <ac:picMkLst>
            <pc:docMk/>
            <pc:sldMk cId="1754632349" sldId="11627"/>
            <ac:picMk id="5" creationId="{034A2D5E-BA48-44AA-9FB6-AAF37E01A926}"/>
          </ac:picMkLst>
        </pc:picChg>
        <pc:picChg chg="add mod">
          <ac:chgData name="正隆 下間" userId="4859db886a446718" providerId="LiveId" clId="{55BB1676-BCB4-401C-AB34-030DFF42867A}" dt="2026-03-02T07:41:21.862" v="775"/>
          <ac:picMkLst>
            <pc:docMk/>
            <pc:sldMk cId="1754632349" sldId="11627"/>
            <ac:picMk id="6" creationId="{2DA897E8-AA27-456C-96F6-1AB6449F3E25}"/>
          </ac:picMkLst>
        </pc:picChg>
        <pc:picChg chg="add mod">
          <ac:chgData name="正隆 下間" userId="4859db886a446718" providerId="LiveId" clId="{55BB1676-BCB4-401C-AB34-030DFF42867A}" dt="2026-03-02T07:41:26.245" v="776" actId="1076"/>
          <ac:picMkLst>
            <pc:docMk/>
            <pc:sldMk cId="1754632349" sldId="11627"/>
            <ac:picMk id="7" creationId="{DEA1AF76-A860-4699-80AB-DF571FFEABBE}"/>
          </ac:picMkLst>
        </pc:picChg>
        <pc:picChg chg="add mod">
          <ac:chgData name="正隆 下間" userId="4859db886a446718" providerId="LiveId" clId="{55BB1676-BCB4-401C-AB34-030DFF42867A}" dt="2026-03-02T07:41:21.862" v="775"/>
          <ac:picMkLst>
            <pc:docMk/>
            <pc:sldMk cId="1754632349" sldId="11627"/>
            <ac:picMk id="8" creationId="{78636831-40A6-48F5-8B4C-1410CF2DF23C}"/>
          </ac:picMkLst>
        </pc:picChg>
      </pc:sldChg>
      <pc:sldChg chg="addSp delSp modSp add mod">
        <pc:chgData name="正隆 下間" userId="4859db886a446718" providerId="LiveId" clId="{55BB1676-BCB4-401C-AB34-030DFF42867A}" dt="2026-03-07T06:45:27.250" v="4042" actId="1076"/>
        <pc:sldMkLst>
          <pc:docMk/>
          <pc:sldMk cId="2584640412" sldId="11627"/>
        </pc:sldMkLst>
        <pc:spChg chg="add mod">
          <ac:chgData name="正隆 下間" userId="4859db886a446718" providerId="LiveId" clId="{55BB1676-BCB4-401C-AB34-030DFF42867A}" dt="2026-03-07T06:45:27.250" v="4042" actId="1076"/>
          <ac:spMkLst>
            <pc:docMk/>
            <pc:sldMk cId="2584640412" sldId="11627"/>
            <ac:spMk id="3" creationId="{7B68F5CB-D51F-4311-9822-D89A01A9AF3E}"/>
          </ac:spMkLst>
        </pc:spChg>
        <pc:spChg chg="add del mod">
          <ac:chgData name="正隆 下間" userId="4859db886a446718" providerId="LiveId" clId="{55BB1676-BCB4-401C-AB34-030DFF42867A}" dt="2026-03-02T07:43:08.189" v="795" actId="478"/>
          <ac:spMkLst>
            <pc:docMk/>
            <pc:sldMk cId="2584640412" sldId="11627"/>
            <ac:spMk id="9" creationId="{6C54EDDF-F059-4073-9AC3-71CC6F3571F1}"/>
          </ac:spMkLst>
        </pc:spChg>
        <pc:grpChg chg="add mod">
          <ac:chgData name="正隆 下間" userId="4859db886a446718" providerId="LiveId" clId="{55BB1676-BCB4-401C-AB34-030DFF42867A}" dt="2026-03-02T07:43:56.404" v="813" actId="1076"/>
          <ac:grpSpMkLst>
            <pc:docMk/>
            <pc:sldMk cId="2584640412" sldId="11627"/>
            <ac:grpSpMk id="2" creationId="{5DE00683-D49E-4910-984F-35D797323CA0}"/>
          </ac:grpSpMkLst>
        </pc:grpChg>
        <pc:picChg chg="mod">
          <ac:chgData name="正隆 下間" userId="4859db886a446718" providerId="LiveId" clId="{55BB1676-BCB4-401C-AB34-030DFF42867A}" dt="2026-03-02T07:42:36.314" v="784" actId="164"/>
          <ac:picMkLst>
            <pc:docMk/>
            <pc:sldMk cId="2584640412" sldId="11627"/>
            <ac:picMk id="4" creationId="{204F0A55-4F5D-472D-BD01-80040BB59986}"/>
          </ac:picMkLst>
        </pc:picChg>
        <pc:picChg chg="mod">
          <ac:chgData name="正隆 下間" userId="4859db886a446718" providerId="LiveId" clId="{55BB1676-BCB4-401C-AB34-030DFF42867A}" dt="2026-03-02T07:42:36.314" v="784" actId="164"/>
          <ac:picMkLst>
            <pc:docMk/>
            <pc:sldMk cId="2584640412" sldId="11627"/>
            <ac:picMk id="6" creationId="{2DA897E8-AA27-456C-96F6-1AB6449F3E25}"/>
          </ac:picMkLst>
        </pc:picChg>
        <pc:picChg chg="mod">
          <ac:chgData name="正隆 下間" userId="4859db886a446718" providerId="LiveId" clId="{55BB1676-BCB4-401C-AB34-030DFF42867A}" dt="2026-03-02T07:43:39.134" v="807" actId="1076"/>
          <ac:picMkLst>
            <pc:docMk/>
            <pc:sldMk cId="2584640412" sldId="11627"/>
            <ac:picMk id="7" creationId="{DEA1AF76-A860-4699-80AB-DF571FFEABBE}"/>
          </ac:picMkLst>
        </pc:picChg>
        <pc:picChg chg="mod">
          <ac:chgData name="正隆 下間" userId="4859db886a446718" providerId="LiveId" clId="{55BB1676-BCB4-401C-AB34-030DFF42867A}" dt="2026-03-02T07:42:36.314" v="784" actId="164"/>
          <ac:picMkLst>
            <pc:docMk/>
            <pc:sldMk cId="2584640412" sldId="11627"/>
            <ac:picMk id="8" creationId="{78636831-40A6-48F5-8B4C-1410CF2DF23C}"/>
          </ac:picMkLst>
        </pc:picChg>
      </pc:sldChg>
      <pc:sldChg chg="addSp delSp modSp new mod">
        <pc:chgData name="正隆 下間" userId="4859db886a446718" providerId="LiveId" clId="{55BB1676-BCB4-401C-AB34-030DFF42867A}" dt="2026-03-07T07:47:26.780" v="4832" actId="1076"/>
        <pc:sldMkLst>
          <pc:docMk/>
          <pc:sldMk cId="678140770" sldId="11628"/>
        </pc:sldMkLst>
        <pc:spChg chg="add mod">
          <ac:chgData name="正隆 下間" userId="4859db886a446718" providerId="LiveId" clId="{55BB1676-BCB4-401C-AB34-030DFF42867A}" dt="2026-03-07T07:47:26.780" v="4832" actId="1076"/>
          <ac:spMkLst>
            <pc:docMk/>
            <pc:sldMk cId="678140770" sldId="11628"/>
            <ac:spMk id="7" creationId="{661ACFD2-6438-4717-8360-09FAAB2D3CC9}"/>
          </ac:spMkLst>
        </pc:spChg>
        <pc:spChg chg="add del mod">
          <ac:chgData name="正隆 下間" userId="4859db886a446718" providerId="LiveId" clId="{55BB1676-BCB4-401C-AB34-030DFF42867A}" dt="2026-03-02T07:51:14.767" v="899" actId="478"/>
          <ac:spMkLst>
            <pc:docMk/>
            <pc:sldMk cId="678140770" sldId="11628"/>
            <ac:spMk id="13" creationId="{60B00132-CCD1-4D28-9C2F-80280359958E}"/>
          </ac:spMkLst>
        </pc:spChg>
        <pc:spChg chg="add del">
          <ac:chgData name="正隆 下間" userId="4859db886a446718" providerId="LiveId" clId="{55BB1676-BCB4-401C-AB34-030DFF42867A}" dt="2026-03-02T07:50:30.952" v="886" actId="11529"/>
          <ac:spMkLst>
            <pc:docMk/>
            <pc:sldMk cId="678140770" sldId="11628"/>
            <ac:spMk id="14" creationId="{759F90FB-C181-42CE-90A8-79D64C414E9A}"/>
          </ac:spMkLst>
        </pc:spChg>
        <pc:spChg chg="add mod">
          <ac:chgData name="正隆 下間" userId="4859db886a446718" providerId="LiveId" clId="{55BB1676-BCB4-401C-AB34-030DFF42867A}" dt="2026-03-07T07:47:07.241" v="4826" actId="20577"/>
          <ac:spMkLst>
            <pc:docMk/>
            <pc:sldMk cId="678140770" sldId="11628"/>
            <ac:spMk id="15" creationId="{A630A442-21DC-44AA-8FE6-45DA6F1E7BD2}"/>
          </ac:spMkLst>
        </pc:spChg>
        <pc:grpChg chg="add del mod">
          <ac:chgData name="正隆 下間" userId="4859db886a446718" providerId="LiveId" clId="{55BB1676-BCB4-401C-AB34-030DFF42867A}" dt="2026-03-02T07:51:46.237" v="909" actId="165"/>
          <ac:grpSpMkLst>
            <pc:docMk/>
            <pc:sldMk cId="678140770" sldId="11628"/>
            <ac:grpSpMk id="2" creationId="{40D8DAC2-4ADF-4B6C-8D77-DDA250B63625}"/>
          </ac:grpSpMkLst>
        </pc:grpChg>
        <pc:grpChg chg="add mod">
          <ac:chgData name="正隆 下間" userId="4859db886a446718" providerId="LiveId" clId="{55BB1676-BCB4-401C-AB34-030DFF42867A}" dt="2026-03-07T03:16:14.460" v="2749" actId="1076"/>
          <ac:grpSpMkLst>
            <pc:docMk/>
            <pc:sldMk cId="678140770" sldId="11628"/>
            <ac:grpSpMk id="2" creationId="{A82C2679-7FB1-42D6-8B5A-D4C0F47CCDBE}"/>
          </ac:grpSpMkLst>
        </pc:grpChg>
        <pc:grpChg chg="add del mod">
          <ac:chgData name="正隆 下間" userId="4859db886a446718" providerId="LiveId" clId="{55BB1676-BCB4-401C-AB34-030DFF42867A}" dt="2026-03-02T07:47:58.877" v="855" actId="21"/>
          <ac:grpSpMkLst>
            <pc:docMk/>
            <pc:sldMk cId="678140770" sldId="11628"/>
            <ac:grpSpMk id="7" creationId="{B2E771E4-6499-435E-9C3D-E9057011F074}"/>
          </ac:grpSpMkLst>
        </pc:grpChg>
        <pc:grpChg chg="mod">
          <ac:chgData name="正隆 下間" userId="4859db886a446718" providerId="LiveId" clId="{55BB1676-BCB4-401C-AB34-030DFF42867A}" dt="2026-03-02T07:47:52.486" v="852"/>
          <ac:grpSpMkLst>
            <pc:docMk/>
            <pc:sldMk cId="678140770" sldId="11628"/>
            <ac:grpSpMk id="8" creationId="{06E9839A-C367-4A99-9D2A-63BB8F7254DA}"/>
          </ac:grpSpMkLst>
        </pc:grpChg>
        <pc:picChg chg="mod topLvl">
          <ac:chgData name="正隆 下間" userId="4859db886a446718" providerId="LiveId" clId="{55BB1676-BCB4-401C-AB34-030DFF42867A}" dt="2026-03-07T03:16:08.096" v="2748" actId="164"/>
          <ac:picMkLst>
            <pc:docMk/>
            <pc:sldMk cId="678140770" sldId="11628"/>
            <ac:picMk id="3" creationId="{9EF61799-C52B-45AC-A86D-7C7B44BC8921}"/>
          </ac:picMkLst>
        </pc:picChg>
        <pc:picChg chg="mod topLvl">
          <ac:chgData name="正隆 下間" userId="4859db886a446718" providerId="LiveId" clId="{55BB1676-BCB4-401C-AB34-030DFF42867A}" dt="2026-03-07T03:16:08.096" v="2748" actId="164"/>
          <ac:picMkLst>
            <pc:docMk/>
            <pc:sldMk cId="678140770" sldId="11628"/>
            <ac:picMk id="4" creationId="{CC84F773-30BF-495B-A40F-917088427B7D}"/>
          </ac:picMkLst>
        </pc:picChg>
        <pc:picChg chg="mod topLvl">
          <ac:chgData name="正隆 下間" userId="4859db886a446718" providerId="LiveId" clId="{55BB1676-BCB4-401C-AB34-030DFF42867A}" dt="2026-03-07T03:16:08.096" v="2748" actId="164"/>
          <ac:picMkLst>
            <pc:docMk/>
            <pc:sldMk cId="678140770" sldId="11628"/>
            <ac:picMk id="5" creationId="{6742A0E6-8D9B-49AF-AF7C-17047BC12DCE}"/>
          </ac:picMkLst>
        </pc:picChg>
        <pc:picChg chg="mod topLvl">
          <ac:chgData name="正隆 下間" userId="4859db886a446718" providerId="LiveId" clId="{55BB1676-BCB4-401C-AB34-030DFF42867A}" dt="2026-03-07T03:16:08.096" v="2748" actId="164"/>
          <ac:picMkLst>
            <pc:docMk/>
            <pc:sldMk cId="678140770" sldId="11628"/>
            <ac:picMk id="6" creationId="{2BCC93EE-F120-42D6-B93A-2C782AFED82D}"/>
          </ac:picMkLst>
        </pc:picChg>
        <pc:picChg chg="mod">
          <ac:chgData name="正隆 下間" userId="4859db886a446718" providerId="LiveId" clId="{55BB1676-BCB4-401C-AB34-030DFF42867A}" dt="2026-03-02T07:47:52.486" v="852"/>
          <ac:picMkLst>
            <pc:docMk/>
            <pc:sldMk cId="678140770" sldId="11628"/>
            <ac:picMk id="9" creationId="{02F130CB-B835-4E65-869E-23DE7C785BF2}"/>
          </ac:picMkLst>
        </pc:picChg>
        <pc:picChg chg="mod">
          <ac:chgData name="正隆 下間" userId="4859db886a446718" providerId="LiveId" clId="{55BB1676-BCB4-401C-AB34-030DFF42867A}" dt="2026-03-02T07:47:52.486" v="852"/>
          <ac:picMkLst>
            <pc:docMk/>
            <pc:sldMk cId="678140770" sldId="11628"/>
            <ac:picMk id="10" creationId="{3E5141B8-564E-4E8E-8AC7-A80E89E02B8C}"/>
          </ac:picMkLst>
        </pc:picChg>
        <pc:picChg chg="mod">
          <ac:chgData name="正隆 下間" userId="4859db886a446718" providerId="LiveId" clId="{55BB1676-BCB4-401C-AB34-030DFF42867A}" dt="2026-03-02T07:47:52.486" v="852"/>
          <ac:picMkLst>
            <pc:docMk/>
            <pc:sldMk cId="678140770" sldId="11628"/>
            <ac:picMk id="11" creationId="{055FE9C4-DF62-4221-BD75-643E7B3E2782}"/>
          </ac:picMkLst>
        </pc:picChg>
        <pc:picChg chg="mod">
          <ac:chgData name="正隆 下間" userId="4859db886a446718" providerId="LiveId" clId="{55BB1676-BCB4-401C-AB34-030DFF42867A}" dt="2026-03-02T07:47:52.486" v="852"/>
          <ac:picMkLst>
            <pc:docMk/>
            <pc:sldMk cId="678140770" sldId="11628"/>
            <ac:picMk id="12" creationId="{C4E1C269-DA26-4B92-AFD8-C4768C39AA75}"/>
          </ac:picMkLst>
        </pc:picChg>
      </pc:sldChg>
      <pc:sldChg chg="addSp delSp modSp add mod">
        <pc:chgData name="正隆 下間" userId="4859db886a446718" providerId="LiveId" clId="{55BB1676-BCB4-401C-AB34-030DFF42867A}" dt="2026-03-07T08:44:56.085" v="5537" actId="1076"/>
        <pc:sldMkLst>
          <pc:docMk/>
          <pc:sldMk cId="4199500693" sldId="11629"/>
        </pc:sldMkLst>
        <pc:spChg chg="mod">
          <ac:chgData name="正隆 下間" userId="4859db886a446718" providerId="LiveId" clId="{55BB1676-BCB4-401C-AB34-030DFF42867A}" dt="2026-03-07T08:44:56.085" v="5537" actId="1076"/>
          <ac:spMkLst>
            <pc:docMk/>
            <pc:sldMk cId="4199500693" sldId="11629"/>
            <ac:spMk id="7" creationId="{0A3192B2-AACA-4EB7-9177-3C8508DDE716}"/>
          </ac:spMkLst>
        </pc:spChg>
        <pc:grpChg chg="mod">
          <ac:chgData name="正隆 下間" userId="4859db886a446718" providerId="LiveId" clId="{55BB1676-BCB4-401C-AB34-030DFF42867A}" dt="2026-03-07T08:44:51.833" v="5536" actId="1076"/>
          <ac:grpSpMkLst>
            <pc:docMk/>
            <pc:sldMk cId="4199500693" sldId="11629"/>
            <ac:grpSpMk id="2" creationId="{2ECB0195-7909-43B1-AF5C-C6A4A1950B3F}"/>
          </ac:grpSpMkLst>
        </pc:grpChg>
        <pc:graphicFrameChg chg="add del mod">
          <ac:chgData name="正隆 下間" userId="4859db886a446718" providerId="LiveId" clId="{55BB1676-BCB4-401C-AB34-030DFF42867A}" dt="2026-03-07T06:51:22.089" v="4153" actId="478"/>
          <ac:graphicFrameMkLst>
            <pc:docMk/>
            <pc:sldMk cId="4199500693" sldId="11629"/>
            <ac:graphicFrameMk id="8" creationId="{A02121CD-B3A2-4567-B4AD-4F0CB44F422F}"/>
          </ac:graphicFrameMkLst>
        </pc:graphicFrameChg>
      </pc:sldChg>
      <pc:sldChg chg="addSp delSp modSp add mod ord">
        <pc:chgData name="正隆 下間" userId="4859db886a446718" providerId="LiveId" clId="{55BB1676-BCB4-401C-AB34-030DFF42867A}" dt="2026-03-07T08:51:54.897" v="5727" actId="1076"/>
        <pc:sldMkLst>
          <pc:docMk/>
          <pc:sldMk cId="1321922022" sldId="11630"/>
        </pc:sldMkLst>
        <pc:spChg chg="del">
          <ac:chgData name="正隆 下間" userId="4859db886a446718" providerId="LiveId" clId="{55BB1676-BCB4-401C-AB34-030DFF42867A}" dt="2026-03-02T08:31:58.866" v="1083" actId="478"/>
          <ac:spMkLst>
            <pc:docMk/>
            <pc:sldMk cId="1321922022" sldId="11630"/>
            <ac:spMk id="7" creationId="{0A3192B2-AACA-4EB7-9177-3C8508DDE716}"/>
          </ac:spMkLst>
        </pc:spChg>
        <pc:spChg chg="add mod">
          <ac:chgData name="正隆 下間" userId="4859db886a446718" providerId="LiveId" clId="{55BB1676-BCB4-401C-AB34-030DFF42867A}" dt="2026-03-07T08:51:54.897" v="5727" actId="1076"/>
          <ac:spMkLst>
            <pc:docMk/>
            <pc:sldMk cId="1321922022" sldId="11630"/>
            <ac:spMk id="8" creationId="{398D194A-9798-489C-A415-88DDDB497532}"/>
          </ac:spMkLst>
        </pc:spChg>
        <pc:spChg chg="add del mod">
          <ac:chgData name="正隆 下間" userId="4859db886a446718" providerId="LiveId" clId="{55BB1676-BCB4-401C-AB34-030DFF42867A}" dt="2026-03-04T23:33:43.660" v="1912" actId="21"/>
          <ac:spMkLst>
            <pc:docMk/>
            <pc:sldMk cId="1321922022" sldId="11630"/>
            <ac:spMk id="9" creationId="{114140D1-30D8-4272-BCD8-97D29998BA66}"/>
          </ac:spMkLst>
        </pc:spChg>
        <pc:spChg chg="add mod">
          <ac:chgData name="正隆 下間" userId="4859db886a446718" providerId="LiveId" clId="{55BB1676-BCB4-401C-AB34-030DFF42867A}" dt="2026-03-07T07:15:17.579" v="4233" actId="14100"/>
          <ac:spMkLst>
            <pc:docMk/>
            <pc:sldMk cId="1321922022" sldId="11630"/>
            <ac:spMk id="12" creationId="{E5C1A7B4-3EAF-42EA-9466-D7551C8837A7}"/>
          </ac:spMkLst>
        </pc:spChg>
        <pc:grpChg chg="mod">
          <ac:chgData name="正隆 下間" userId="4859db886a446718" providerId="LiveId" clId="{55BB1676-BCB4-401C-AB34-030DFF42867A}" dt="2026-03-04T23:35:25.438" v="1940" actId="1076"/>
          <ac:grpSpMkLst>
            <pc:docMk/>
            <pc:sldMk cId="1321922022" sldId="11630"/>
            <ac:grpSpMk id="2" creationId="{2ECB0195-7909-43B1-AF5C-C6A4A1950B3F}"/>
          </ac:grpSpMkLst>
        </pc:grpChg>
        <pc:grpChg chg="add mod">
          <ac:chgData name="正隆 下間" userId="4859db886a446718" providerId="LiveId" clId="{55BB1676-BCB4-401C-AB34-030DFF42867A}" dt="2026-03-04T23:34:32.745" v="1926" actId="1076"/>
          <ac:grpSpMkLst>
            <pc:docMk/>
            <pc:sldMk cId="1321922022" sldId="11630"/>
            <ac:grpSpMk id="13" creationId="{71533EB9-65F6-43E2-A32E-E453FB18A315}"/>
          </ac:grpSpMkLst>
        </pc:grpChg>
        <pc:picChg chg="mod">
          <ac:chgData name="正隆 下間" userId="4859db886a446718" providerId="LiveId" clId="{55BB1676-BCB4-401C-AB34-030DFF42867A}" dt="2026-03-02T08:37:22.527" v="1128" actId="1076"/>
          <ac:picMkLst>
            <pc:docMk/>
            <pc:sldMk cId="1321922022" sldId="11630"/>
            <ac:picMk id="6" creationId="{01F1685B-B892-4827-A88E-42F584FB16D0}"/>
          </ac:picMkLst>
        </pc:picChg>
        <pc:picChg chg="add mod">
          <ac:chgData name="正隆 下間" userId="4859db886a446718" providerId="LiveId" clId="{55BB1676-BCB4-401C-AB34-030DFF42867A}" dt="2026-03-02T08:36:34.774" v="1113" actId="164"/>
          <ac:picMkLst>
            <pc:docMk/>
            <pc:sldMk cId="1321922022" sldId="11630"/>
            <ac:picMk id="10" creationId="{867C0900-9FC8-43E7-BAE9-1596165DB157}"/>
          </ac:picMkLst>
        </pc:picChg>
        <pc:picChg chg="add mod">
          <ac:chgData name="正隆 下間" userId="4859db886a446718" providerId="LiveId" clId="{55BB1676-BCB4-401C-AB34-030DFF42867A}" dt="2026-03-02T08:36:34.774" v="1113" actId="164"/>
          <ac:picMkLst>
            <pc:docMk/>
            <pc:sldMk cId="1321922022" sldId="11630"/>
            <ac:picMk id="11" creationId="{B07BFC3E-30AC-4A4F-834E-8817F9FD8200}"/>
          </ac:picMkLst>
        </pc:picChg>
      </pc:sldChg>
      <pc:sldChg chg="addSp modSp new del mod">
        <pc:chgData name="正隆 下間" userId="4859db886a446718" providerId="LiveId" clId="{55BB1676-BCB4-401C-AB34-030DFF42867A}" dt="2026-03-02T11:05:05.702" v="1183" actId="2696"/>
        <pc:sldMkLst>
          <pc:docMk/>
          <pc:sldMk cId="2513676760" sldId="11631"/>
        </pc:sldMkLst>
        <pc:picChg chg="add mod">
          <ac:chgData name="正隆 下間" userId="4859db886a446718" providerId="LiveId" clId="{55BB1676-BCB4-401C-AB34-030DFF42867A}" dt="2026-03-02T11:04:56.011" v="1181" actId="1076"/>
          <ac:picMkLst>
            <pc:docMk/>
            <pc:sldMk cId="2513676760" sldId="11631"/>
            <ac:picMk id="3" creationId="{8C05C252-B84A-4932-A080-535E00F0F0EC}"/>
          </ac:picMkLst>
        </pc:picChg>
        <pc:picChg chg="add mod">
          <ac:chgData name="正隆 下間" userId="4859db886a446718" providerId="LiveId" clId="{55BB1676-BCB4-401C-AB34-030DFF42867A}" dt="2026-03-02T11:04:59.232" v="1182" actId="1076"/>
          <ac:picMkLst>
            <pc:docMk/>
            <pc:sldMk cId="2513676760" sldId="11631"/>
            <ac:picMk id="5" creationId="{FDBBB4CC-3B83-4CC1-BC02-681E07503FC4}"/>
          </ac:picMkLst>
        </pc:picChg>
      </pc:sldChg>
      <pc:sldChg chg="addSp modSp add del mod">
        <pc:chgData name="正隆 下間" userId="4859db886a446718" providerId="LiveId" clId="{55BB1676-BCB4-401C-AB34-030DFF42867A}" dt="2026-03-07T04:04:32.415" v="2841" actId="47"/>
        <pc:sldMkLst>
          <pc:docMk/>
          <pc:sldMk cId="3524125295" sldId="11631"/>
        </pc:sldMkLst>
        <pc:spChg chg="add mod">
          <ac:chgData name="正隆 下間" userId="4859db886a446718" providerId="LiveId" clId="{55BB1676-BCB4-401C-AB34-030DFF42867A}" dt="2026-03-02T11:44:14.088" v="1422" actId="20577"/>
          <ac:spMkLst>
            <pc:docMk/>
            <pc:sldMk cId="3524125295" sldId="11631"/>
            <ac:spMk id="6" creationId="{7261AF9B-7913-4497-9E6C-1E3A765D834E}"/>
          </ac:spMkLst>
        </pc:spChg>
        <pc:picChg chg="mod">
          <ac:chgData name="正隆 下間" userId="4859db886a446718" providerId="LiveId" clId="{55BB1676-BCB4-401C-AB34-030DFF42867A}" dt="2026-03-02T11:18:10.536" v="1387" actId="1076"/>
          <ac:picMkLst>
            <pc:docMk/>
            <pc:sldMk cId="3524125295" sldId="11631"/>
            <ac:picMk id="3" creationId="{8C05C252-B84A-4932-A080-535E00F0F0EC}"/>
          </ac:picMkLst>
        </pc:picChg>
        <pc:picChg chg="mod">
          <ac:chgData name="正隆 下間" userId="4859db886a446718" providerId="LiveId" clId="{55BB1676-BCB4-401C-AB34-030DFF42867A}" dt="2026-03-02T11:15:54.686" v="1311" actId="14100"/>
          <ac:picMkLst>
            <pc:docMk/>
            <pc:sldMk cId="3524125295" sldId="11631"/>
            <ac:picMk id="5" creationId="{FDBBB4CC-3B83-4CC1-BC02-681E07503FC4}"/>
          </ac:picMkLst>
        </pc:picChg>
      </pc:sldChg>
      <pc:sldChg chg="addSp delSp modSp new del mod">
        <pc:chgData name="正隆 下間" userId="4859db886a446718" providerId="LiveId" clId="{55BB1676-BCB4-401C-AB34-030DFF42867A}" dt="2026-03-07T04:04:32.415" v="2841" actId="47"/>
        <pc:sldMkLst>
          <pc:docMk/>
          <pc:sldMk cId="802835024" sldId="11632"/>
        </pc:sldMkLst>
        <pc:spChg chg="add mod">
          <ac:chgData name="正隆 下間" userId="4859db886a446718" providerId="LiveId" clId="{55BB1676-BCB4-401C-AB34-030DFF42867A}" dt="2026-03-02T11:14:08.901" v="1195" actId="1076"/>
          <ac:spMkLst>
            <pc:docMk/>
            <pc:sldMk cId="802835024" sldId="11632"/>
            <ac:spMk id="8" creationId="{A3B2A5E6-1D5F-4EEF-B3B7-F2F58194452C}"/>
          </ac:spMkLst>
        </pc:spChg>
        <pc:spChg chg="add del mod">
          <ac:chgData name="正隆 下間" userId="4859db886a446718" providerId="LiveId" clId="{55BB1676-BCB4-401C-AB34-030DFF42867A}" dt="2026-03-02T11:19:54.925" v="1392" actId="478"/>
          <ac:spMkLst>
            <pc:docMk/>
            <pc:sldMk cId="802835024" sldId="11632"/>
            <ac:spMk id="9" creationId="{D3E93DA2-4C50-4903-90B2-1219C5E29D7C}"/>
          </ac:spMkLst>
        </pc:spChg>
        <pc:spChg chg="add mod">
          <ac:chgData name="正隆 下間" userId="4859db886a446718" providerId="LiveId" clId="{55BB1676-BCB4-401C-AB34-030DFF42867A}" dt="2026-03-02T11:20:15.103" v="1398" actId="1076"/>
          <ac:spMkLst>
            <pc:docMk/>
            <pc:sldMk cId="802835024" sldId="11632"/>
            <ac:spMk id="11" creationId="{BD905071-B39D-482D-AD35-E9EAD16300AB}"/>
          </ac:spMkLst>
        </pc:spChg>
        <pc:grpChg chg="add mod">
          <ac:chgData name="正隆 下間" userId="4859db886a446718" providerId="LiveId" clId="{55BB1676-BCB4-401C-AB34-030DFF42867A}" dt="2026-03-02T11:20:10.213" v="1397" actId="1076"/>
          <ac:grpSpMkLst>
            <pc:docMk/>
            <pc:sldMk cId="802835024" sldId="11632"/>
            <ac:grpSpMk id="2" creationId="{CE788C0F-94BD-4C11-B848-AB66DC6878D2}"/>
          </ac:grpSpMkLst>
        </pc:grpChg>
        <pc:grpChg chg="mod">
          <ac:chgData name="正隆 下間" userId="4859db886a446718" providerId="LiveId" clId="{55BB1676-BCB4-401C-AB34-030DFF42867A}" dt="2026-03-02T11:13:34.880" v="1186"/>
          <ac:grpSpMkLst>
            <pc:docMk/>
            <pc:sldMk cId="802835024" sldId="11632"/>
            <ac:grpSpMk id="3" creationId="{7EBDD1D5-2847-40FA-BF18-30901C05D7F7}"/>
          </ac:grpSpMkLst>
        </pc:grpChg>
        <pc:picChg chg="mod">
          <ac:chgData name="正隆 下間" userId="4859db886a446718" providerId="LiveId" clId="{55BB1676-BCB4-401C-AB34-030DFF42867A}" dt="2026-03-02T11:13:34.880" v="1186"/>
          <ac:picMkLst>
            <pc:docMk/>
            <pc:sldMk cId="802835024" sldId="11632"/>
            <ac:picMk id="4" creationId="{F16BA46B-B783-43B0-8C4B-4348A83B4BB5}"/>
          </ac:picMkLst>
        </pc:picChg>
        <pc:picChg chg="mod">
          <ac:chgData name="正隆 下間" userId="4859db886a446718" providerId="LiveId" clId="{55BB1676-BCB4-401C-AB34-030DFF42867A}" dt="2026-03-02T11:13:34.880" v="1186"/>
          <ac:picMkLst>
            <pc:docMk/>
            <pc:sldMk cId="802835024" sldId="11632"/>
            <ac:picMk id="5" creationId="{956C083C-47D2-40CA-BFBA-40F76CA95A05}"/>
          </ac:picMkLst>
        </pc:picChg>
        <pc:picChg chg="mod">
          <ac:chgData name="正隆 下間" userId="4859db886a446718" providerId="LiveId" clId="{55BB1676-BCB4-401C-AB34-030DFF42867A}" dt="2026-03-02T11:13:34.880" v="1186"/>
          <ac:picMkLst>
            <pc:docMk/>
            <pc:sldMk cId="802835024" sldId="11632"/>
            <ac:picMk id="6" creationId="{E1BD9CEE-3AF7-4A94-8273-910D3BEA34FC}"/>
          </ac:picMkLst>
        </pc:picChg>
        <pc:picChg chg="mod">
          <ac:chgData name="正隆 下間" userId="4859db886a446718" providerId="LiveId" clId="{55BB1676-BCB4-401C-AB34-030DFF42867A}" dt="2026-03-02T11:13:34.880" v="1186"/>
          <ac:picMkLst>
            <pc:docMk/>
            <pc:sldMk cId="802835024" sldId="11632"/>
            <ac:picMk id="7" creationId="{BD35D89B-F8AF-4FCB-ABB2-201D27F88065}"/>
          </ac:picMkLst>
        </pc:picChg>
      </pc:sldChg>
      <pc:sldChg chg="addSp modSp new del mod">
        <pc:chgData name="正隆 下間" userId="4859db886a446718" providerId="LiveId" clId="{55BB1676-BCB4-401C-AB34-030DFF42867A}" dt="2026-03-07T04:04:32.415" v="2841" actId="47"/>
        <pc:sldMkLst>
          <pc:docMk/>
          <pc:sldMk cId="1854621027" sldId="11633"/>
        </pc:sldMkLst>
        <pc:spChg chg="add mod">
          <ac:chgData name="正隆 下間" userId="4859db886a446718" providerId="LiveId" clId="{55BB1676-BCB4-401C-AB34-030DFF42867A}" dt="2026-03-04T10:33:12.197" v="1719" actId="1076"/>
          <ac:spMkLst>
            <pc:docMk/>
            <pc:sldMk cId="1854621027" sldId="11633"/>
            <ac:spMk id="3" creationId="{A4DD43A4-B92C-4D62-AE9A-FE0D5F59B50B}"/>
          </ac:spMkLst>
        </pc:spChg>
      </pc:sldChg>
      <pc:sldChg chg="addSp modSp new del mod">
        <pc:chgData name="正隆 下間" userId="4859db886a446718" providerId="LiveId" clId="{55BB1676-BCB4-401C-AB34-030DFF42867A}" dt="2026-03-04T23:31:28.892" v="1901" actId="2696"/>
        <pc:sldMkLst>
          <pc:docMk/>
          <pc:sldMk cId="2574940487" sldId="11634"/>
        </pc:sldMkLst>
        <pc:spChg chg="add mod">
          <ac:chgData name="正隆 下間" userId="4859db886a446718" providerId="LiveId" clId="{55BB1676-BCB4-401C-AB34-030DFF42867A}" dt="2026-03-04T10:33:41.062" v="1722" actId="1076"/>
          <ac:spMkLst>
            <pc:docMk/>
            <pc:sldMk cId="2574940487" sldId="11634"/>
            <ac:spMk id="2" creationId="{E18E7671-E981-4B62-970B-335DD56F58A5}"/>
          </ac:spMkLst>
        </pc:spChg>
        <pc:spChg chg="add mod">
          <ac:chgData name="正隆 下間" userId="4859db886a446718" providerId="LiveId" clId="{55BB1676-BCB4-401C-AB34-030DFF42867A}" dt="2026-03-04T10:34:00.521" v="1724" actId="1076"/>
          <ac:spMkLst>
            <pc:docMk/>
            <pc:sldMk cId="2574940487" sldId="11634"/>
            <ac:spMk id="3" creationId="{ABE45F4C-D23B-44D1-91B6-AF4E6FB474DB}"/>
          </ac:spMkLst>
        </pc:spChg>
      </pc:sldChg>
      <pc:sldChg chg="addSp modSp new del mod">
        <pc:chgData name="正隆 下間" userId="4859db886a446718" providerId="LiveId" clId="{55BB1676-BCB4-401C-AB34-030DFF42867A}" dt="2026-03-07T08:20:02.108" v="5221" actId="2696"/>
        <pc:sldMkLst>
          <pc:docMk/>
          <pc:sldMk cId="1045916408" sldId="11635"/>
        </pc:sldMkLst>
        <pc:spChg chg="add mod">
          <ac:chgData name="正隆 下間" userId="4859db886a446718" providerId="LiveId" clId="{55BB1676-BCB4-401C-AB34-030DFF42867A}" dt="2026-03-04T10:35:42.026" v="1733" actId="1076"/>
          <ac:spMkLst>
            <pc:docMk/>
            <pc:sldMk cId="1045916408" sldId="11635"/>
            <ac:spMk id="3" creationId="{42CF72AE-ECAC-4ADF-A61F-D8D7E17A20E0}"/>
          </ac:spMkLst>
        </pc:spChg>
      </pc:sldChg>
      <pc:sldChg chg="addSp delSp modSp new del mod ord">
        <pc:chgData name="正隆 下間" userId="4859db886a446718" providerId="LiveId" clId="{55BB1676-BCB4-401C-AB34-030DFF42867A}" dt="2026-03-04T23:31:17.787" v="1899" actId="2696"/>
        <pc:sldMkLst>
          <pc:docMk/>
          <pc:sldMk cId="2737013848" sldId="11636"/>
        </pc:sldMkLst>
        <pc:spChg chg="add mod">
          <ac:chgData name="正隆 下間" userId="4859db886a446718" providerId="LiveId" clId="{55BB1676-BCB4-401C-AB34-030DFF42867A}" dt="2026-03-04T23:31:00.859" v="1897" actId="1076"/>
          <ac:spMkLst>
            <pc:docMk/>
            <pc:sldMk cId="2737013848" sldId="11636"/>
            <ac:spMk id="10" creationId="{D1703D83-28E1-4325-8127-64EED21B2628}"/>
          </ac:spMkLst>
        </pc:spChg>
        <pc:spChg chg="add mod">
          <ac:chgData name="正隆 下間" userId="4859db886a446718" providerId="LiveId" clId="{55BB1676-BCB4-401C-AB34-030DFF42867A}" dt="2026-03-04T23:31:07.817" v="1898" actId="1076"/>
          <ac:spMkLst>
            <pc:docMk/>
            <pc:sldMk cId="2737013848" sldId="11636"/>
            <ac:spMk id="11" creationId="{D6B09D72-B8B7-4972-A50D-F15407CDBF0F}"/>
          </ac:spMkLst>
        </pc:spChg>
        <pc:picChg chg="add del mod">
          <ac:chgData name="正隆 下間" userId="4859db886a446718" providerId="LiveId" clId="{55BB1676-BCB4-401C-AB34-030DFF42867A}" dt="2026-03-04T23:12:08.380" v="1740"/>
          <ac:picMkLst>
            <pc:docMk/>
            <pc:sldMk cId="2737013848" sldId="11636"/>
            <ac:picMk id="3" creationId="{FC1876C5-9374-458E-9F34-5F1824EA4369}"/>
          </ac:picMkLst>
        </pc:picChg>
        <pc:picChg chg="add del mod">
          <ac:chgData name="正隆 下間" userId="4859db886a446718" providerId="LiveId" clId="{55BB1676-BCB4-401C-AB34-030DFF42867A}" dt="2026-03-04T23:12:06.526" v="1738"/>
          <ac:picMkLst>
            <pc:docMk/>
            <pc:sldMk cId="2737013848" sldId="11636"/>
            <ac:picMk id="5" creationId="{BE786F54-D8F7-4BD2-98D9-A0741833F63A}"/>
          </ac:picMkLst>
        </pc:picChg>
        <pc:picChg chg="add mod">
          <ac:chgData name="正隆 下間" userId="4859db886a446718" providerId="LiveId" clId="{55BB1676-BCB4-401C-AB34-030DFF42867A}" dt="2026-03-04T23:30:56.482" v="1896" actId="1076"/>
          <ac:picMkLst>
            <pc:docMk/>
            <pc:sldMk cId="2737013848" sldId="11636"/>
            <ac:picMk id="7" creationId="{35269A01-B161-4D90-890A-C96FA0CBBD08}"/>
          </ac:picMkLst>
        </pc:picChg>
        <pc:picChg chg="add mod">
          <ac:chgData name="正隆 下間" userId="4859db886a446718" providerId="LiveId" clId="{55BB1676-BCB4-401C-AB34-030DFF42867A}" dt="2026-03-04T23:30:54.317" v="1895" actId="1076"/>
          <ac:picMkLst>
            <pc:docMk/>
            <pc:sldMk cId="2737013848" sldId="11636"/>
            <ac:picMk id="9" creationId="{C690286C-40EB-4FDC-8760-45D9446D26CC}"/>
          </ac:picMkLst>
        </pc:picChg>
      </pc:sldChg>
      <pc:sldChg chg="addSp modSp add del mod">
        <pc:chgData name="正隆 下間" userId="4859db886a446718" providerId="LiveId" clId="{55BB1676-BCB4-401C-AB34-030DFF42867A}" dt="2026-03-07T04:04:32.415" v="2841" actId="47"/>
        <pc:sldMkLst>
          <pc:docMk/>
          <pc:sldMk cId="3383581352" sldId="11636"/>
        </pc:sldMkLst>
        <pc:spChg chg="add mod">
          <ac:chgData name="正隆 下間" userId="4859db886a446718" providerId="LiveId" clId="{55BB1676-BCB4-401C-AB34-030DFF42867A}" dt="2026-03-04T23:45:01.925" v="2138" actId="1076"/>
          <ac:spMkLst>
            <pc:docMk/>
            <pc:sldMk cId="3383581352" sldId="11636"/>
            <ac:spMk id="8" creationId="{3830EF00-83E4-44FA-96E6-2859288BEE07}"/>
          </ac:spMkLst>
        </pc:spChg>
        <pc:spChg chg="mod">
          <ac:chgData name="正隆 下間" userId="4859db886a446718" providerId="LiveId" clId="{55BB1676-BCB4-401C-AB34-030DFF42867A}" dt="2026-03-06T22:37:02.907" v="2512" actId="1076"/>
          <ac:spMkLst>
            <pc:docMk/>
            <pc:sldMk cId="3383581352" sldId="11636"/>
            <ac:spMk id="10" creationId="{D1703D83-28E1-4325-8127-64EED21B2628}"/>
          </ac:spMkLst>
        </pc:spChg>
        <pc:spChg chg="mod">
          <ac:chgData name="正隆 下間" userId="4859db886a446718" providerId="LiveId" clId="{55BB1676-BCB4-401C-AB34-030DFF42867A}" dt="2026-03-06T22:37:08.919" v="2513" actId="1076"/>
          <ac:spMkLst>
            <pc:docMk/>
            <pc:sldMk cId="3383581352" sldId="11636"/>
            <ac:spMk id="11" creationId="{D6B09D72-B8B7-4972-A50D-F15407CDBF0F}"/>
          </ac:spMkLst>
        </pc:spChg>
        <pc:picChg chg="mod">
          <ac:chgData name="正隆 下間" userId="4859db886a446718" providerId="LiveId" clId="{55BB1676-BCB4-401C-AB34-030DFF42867A}" dt="2026-03-04T23:44:49.511" v="2135" actId="1076"/>
          <ac:picMkLst>
            <pc:docMk/>
            <pc:sldMk cId="3383581352" sldId="11636"/>
            <ac:picMk id="7" creationId="{35269A01-B161-4D90-890A-C96FA0CBBD08}"/>
          </ac:picMkLst>
        </pc:picChg>
        <pc:picChg chg="mod">
          <ac:chgData name="正隆 下間" userId="4859db886a446718" providerId="LiveId" clId="{55BB1676-BCB4-401C-AB34-030DFF42867A}" dt="2026-03-04T23:44:48.319" v="2134" actId="1076"/>
          <ac:picMkLst>
            <pc:docMk/>
            <pc:sldMk cId="3383581352" sldId="11636"/>
            <ac:picMk id="9" creationId="{C690286C-40EB-4FDC-8760-45D9446D26CC}"/>
          </ac:picMkLst>
        </pc:picChg>
      </pc:sldChg>
      <pc:sldChg chg="delSp modSp add del mod">
        <pc:chgData name="正隆 下間" userId="4859db886a446718" providerId="LiveId" clId="{55BB1676-BCB4-401C-AB34-030DFF42867A}" dt="2026-03-04T23:30:09.360" v="1888" actId="2696"/>
        <pc:sldMkLst>
          <pc:docMk/>
          <pc:sldMk cId="2688131704" sldId="11637"/>
        </pc:sldMkLst>
        <pc:picChg chg="del mod">
          <ac:chgData name="正隆 下間" userId="4859db886a446718" providerId="LiveId" clId="{55BB1676-BCB4-401C-AB34-030DFF42867A}" dt="2026-03-04T23:26:57.490" v="1831" actId="21"/>
          <ac:picMkLst>
            <pc:docMk/>
            <pc:sldMk cId="2688131704" sldId="11637"/>
            <ac:picMk id="7" creationId="{35269A01-B161-4D90-890A-C96FA0CBBD08}"/>
          </ac:picMkLst>
        </pc:picChg>
        <pc:picChg chg="del mod">
          <ac:chgData name="正隆 下間" userId="4859db886a446718" providerId="LiveId" clId="{55BB1676-BCB4-401C-AB34-030DFF42867A}" dt="2026-03-04T23:26:57.490" v="1831" actId="21"/>
          <ac:picMkLst>
            <pc:docMk/>
            <pc:sldMk cId="2688131704" sldId="11637"/>
            <ac:picMk id="9" creationId="{C690286C-40EB-4FDC-8760-45D9446D26CC}"/>
          </ac:picMkLst>
        </pc:picChg>
      </pc:sldChg>
      <pc:sldChg chg="addSp modSp new del mod">
        <pc:chgData name="正隆 下間" userId="4859db886a446718" providerId="LiveId" clId="{55BB1676-BCB4-401C-AB34-030DFF42867A}" dt="2026-03-04T23:31:17.787" v="1899" actId="2696"/>
        <pc:sldMkLst>
          <pc:docMk/>
          <pc:sldMk cId="585357848" sldId="11638"/>
        </pc:sldMkLst>
        <pc:spChg chg="add mod">
          <ac:chgData name="正隆 下間" userId="4859db886a446718" providerId="LiveId" clId="{55BB1676-BCB4-401C-AB34-030DFF42867A}" dt="2026-03-04T23:28:53.297" v="1882" actId="1076"/>
          <ac:spMkLst>
            <pc:docMk/>
            <pc:sldMk cId="585357848" sldId="11638"/>
            <ac:spMk id="5" creationId="{E8952B3B-565B-48F1-BFC8-1A132489CF33}"/>
          </ac:spMkLst>
        </pc:spChg>
        <pc:spChg chg="add mod">
          <ac:chgData name="正隆 下間" userId="4859db886a446718" providerId="LiveId" clId="{55BB1676-BCB4-401C-AB34-030DFF42867A}" dt="2026-03-04T23:29:02.625" v="1884" actId="1076"/>
          <ac:spMkLst>
            <pc:docMk/>
            <pc:sldMk cId="585357848" sldId="11638"/>
            <ac:spMk id="6" creationId="{2018CAFA-8492-4B23-AFA4-6278792C5C66}"/>
          </ac:spMkLst>
        </pc:spChg>
        <pc:graphicFrameChg chg="add mod modGraphic">
          <ac:chgData name="正隆 下間" userId="4859db886a446718" providerId="LiveId" clId="{55BB1676-BCB4-401C-AB34-030DFF42867A}" dt="2026-03-04T23:29:57.360" v="1885" actId="20578"/>
          <ac:graphicFrameMkLst>
            <pc:docMk/>
            <pc:sldMk cId="585357848" sldId="11638"/>
            <ac:graphicFrameMk id="2" creationId="{C3D3A6B0-1952-4472-896B-A44719C98566}"/>
          </ac:graphicFrameMkLst>
        </pc:graphicFrameChg>
        <pc:picChg chg="add mod">
          <ac:chgData name="正隆 下間" userId="4859db886a446718" providerId="LiveId" clId="{55BB1676-BCB4-401C-AB34-030DFF42867A}" dt="2026-03-04T23:28:46.410" v="1881" actId="1076"/>
          <ac:picMkLst>
            <pc:docMk/>
            <pc:sldMk cId="585357848" sldId="11638"/>
            <ac:picMk id="3" creationId="{E382E136-2914-46AC-9A5D-A05F4B9FBF9F}"/>
          </ac:picMkLst>
        </pc:picChg>
        <pc:picChg chg="add mod">
          <ac:chgData name="正隆 下間" userId="4859db886a446718" providerId="LiveId" clId="{55BB1676-BCB4-401C-AB34-030DFF42867A}" dt="2026-03-04T23:27:26.962" v="1843" actId="1076"/>
          <ac:picMkLst>
            <pc:docMk/>
            <pc:sldMk cId="585357848" sldId="11638"/>
            <ac:picMk id="4" creationId="{1638A2D1-DFCE-4652-99E5-D0F03597E468}"/>
          </ac:picMkLst>
        </pc:picChg>
      </pc:sldChg>
      <pc:sldChg chg="addSp modSp add del mod">
        <pc:chgData name="正隆 下間" userId="4859db886a446718" providerId="LiveId" clId="{55BB1676-BCB4-401C-AB34-030DFF42867A}" dt="2026-03-07T04:04:32.415" v="2841" actId="47"/>
        <pc:sldMkLst>
          <pc:docMk/>
          <pc:sldMk cId="3622461390" sldId="11638"/>
        </pc:sldMkLst>
        <pc:spChg chg="add mod">
          <ac:chgData name="正隆 下間" userId="4859db886a446718" providerId="LiveId" clId="{55BB1676-BCB4-401C-AB34-030DFF42867A}" dt="2026-03-05T10:19:09.727" v="2197" actId="14100"/>
          <ac:spMkLst>
            <pc:docMk/>
            <pc:sldMk cId="3622461390" sldId="11638"/>
            <ac:spMk id="9" creationId="{718754DD-5262-4F40-BD3D-9BC93E8664B7}"/>
          </ac:spMkLst>
        </pc:spChg>
        <pc:picChg chg="add mod">
          <ac:chgData name="正隆 下間" userId="4859db886a446718" providerId="LiveId" clId="{55BB1676-BCB4-401C-AB34-030DFF42867A}" dt="2026-03-05T10:17:50.541" v="2183" actId="1076"/>
          <ac:picMkLst>
            <pc:docMk/>
            <pc:sldMk cId="3622461390" sldId="11638"/>
            <ac:picMk id="8" creationId="{FB37A986-9D35-4A00-96A0-C92BFF59866E}"/>
          </ac:picMkLst>
        </pc:picChg>
      </pc:sldChg>
      <pc:sldChg chg="addSp delSp modSp new del mod ord">
        <pc:chgData name="正隆 下間" userId="4859db886a446718" providerId="LiveId" clId="{55BB1676-BCB4-401C-AB34-030DFF42867A}" dt="2026-03-07T08:20:02.108" v="5221" actId="2696"/>
        <pc:sldMkLst>
          <pc:docMk/>
          <pc:sldMk cId="1435213744" sldId="11639"/>
        </pc:sldMkLst>
        <pc:spChg chg="add mod">
          <ac:chgData name="正隆 下間" userId="4859db886a446718" providerId="LiveId" clId="{55BB1676-BCB4-401C-AB34-030DFF42867A}" dt="2026-03-07T03:20:41.179" v="2840" actId="20577"/>
          <ac:spMkLst>
            <pc:docMk/>
            <pc:sldMk cId="1435213744" sldId="11639"/>
            <ac:spMk id="8" creationId="{333E443D-4597-4E58-BC3C-C4AB722F421E}"/>
          </ac:spMkLst>
        </pc:spChg>
        <pc:grpChg chg="add del mod">
          <ac:chgData name="正隆 下間" userId="4859db886a446718" providerId="LiveId" clId="{55BB1676-BCB4-401C-AB34-030DFF42867A}" dt="2026-03-04T23:36:53.117" v="1948" actId="165"/>
          <ac:grpSpMkLst>
            <pc:docMk/>
            <pc:sldMk cId="1435213744" sldId="11639"/>
            <ac:grpSpMk id="2" creationId="{FEC07855-5BAE-437E-B24D-A056AE49207A}"/>
          </ac:grpSpMkLst>
        </pc:grpChg>
        <pc:grpChg chg="add mod">
          <ac:chgData name="正隆 下間" userId="4859db886a446718" providerId="LiveId" clId="{55BB1676-BCB4-401C-AB34-030DFF42867A}" dt="2026-03-04T23:39:42.762" v="2008" actId="1076"/>
          <ac:grpSpMkLst>
            <pc:docMk/>
            <pc:sldMk cId="1435213744" sldId="11639"/>
            <ac:grpSpMk id="9" creationId="{85513CF9-E624-4DA7-87EB-AA5B92A11859}"/>
          </ac:grpSpMkLst>
        </pc:grpChg>
        <pc:picChg chg="mod topLvl">
          <ac:chgData name="正隆 下間" userId="4859db886a446718" providerId="LiveId" clId="{55BB1676-BCB4-401C-AB34-030DFF42867A}" dt="2026-03-04T23:39:38.533" v="2007" actId="164"/>
          <ac:picMkLst>
            <pc:docMk/>
            <pc:sldMk cId="1435213744" sldId="11639"/>
            <ac:picMk id="3" creationId="{DFB3FA1A-6E71-413C-BA63-078934608213}"/>
          </ac:picMkLst>
        </pc:picChg>
        <pc:picChg chg="mod topLvl">
          <ac:chgData name="正隆 下間" userId="4859db886a446718" providerId="LiveId" clId="{55BB1676-BCB4-401C-AB34-030DFF42867A}" dt="2026-03-04T23:39:38.533" v="2007" actId="164"/>
          <ac:picMkLst>
            <pc:docMk/>
            <pc:sldMk cId="1435213744" sldId="11639"/>
            <ac:picMk id="4" creationId="{4A128988-ACCF-410B-A990-CAC8570BEE9B}"/>
          </ac:picMkLst>
        </pc:picChg>
        <pc:picChg chg="del mod topLvl">
          <ac:chgData name="正隆 下間" userId="4859db886a446718" providerId="LiveId" clId="{55BB1676-BCB4-401C-AB34-030DFF42867A}" dt="2026-03-04T23:37:38.165" v="1962" actId="478"/>
          <ac:picMkLst>
            <pc:docMk/>
            <pc:sldMk cId="1435213744" sldId="11639"/>
            <ac:picMk id="5" creationId="{72519EC2-9ECD-4B86-8926-9175B65261E1}"/>
          </ac:picMkLst>
        </pc:picChg>
        <pc:picChg chg="mod topLvl">
          <ac:chgData name="正隆 下間" userId="4859db886a446718" providerId="LiveId" clId="{55BB1676-BCB4-401C-AB34-030DFF42867A}" dt="2026-03-04T23:39:38.533" v="2007" actId="164"/>
          <ac:picMkLst>
            <pc:docMk/>
            <pc:sldMk cId="1435213744" sldId="11639"/>
            <ac:picMk id="6" creationId="{9F526AC9-30AF-4FA9-AB6D-A0C84E811788}"/>
          </ac:picMkLst>
        </pc:picChg>
        <pc:picChg chg="add mod">
          <ac:chgData name="正隆 下間" userId="4859db886a446718" providerId="LiveId" clId="{55BB1676-BCB4-401C-AB34-030DFF42867A}" dt="2026-03-04T23:39:38.533" v="2007" actId="164"/>
          <ac:picMkLst>
            <pc:docMk/>
            <pc:sldMk cId="1435213744" sldId="11639"/>
            <ac:picMk id="7" creationId="{E73E35D1-6C14-4A16-9332-D9DF3A4EF377}"/>
          </ac:picMkLst>
        </pc:picChg>
      </pc:sldChg>
      <pc:sldChg chg="addSp modSp new del mod">
        <pc:chgData name="正隆 下間" userId="4859db886a446718" providerId="LiveId" clId="{55BB1676-BCB4-401C-AB34-030DFF42867A}" dt="2026-03-07T08:20:02.108" v="5221" actId="2696"/>
        <pc:sldMkLst>
          <pc:docMk/>
          <pc:sldMk cId="2363285008" sldId="11640"/>
        </pc:sldMkLst>
        <pc:spChg chg="add mod">
          <ac:chgData name="正隆 下間" userId="4859db886a446718" providerId="LiveId" clId="{55BB1676-BCB4-401C-AB34-030DFF42867A}" dt="2026-03-04T23:42:43.866" v="2039" actId="14100"/>
          <ac:spMkLst>
            <pc:docMk/>
            <pc:sldMk cId="2363285008" sldId="11640"/>
            <ac:spMk id="3" creationId="{5628A7B8-8B50-411D-A164-D1221169E6A7}"/>
          </ac:spMkLst>
        </pc:spChg>
      </pc:sldChg>
      <pc:sldChg chg="addSp modSp new del mod">
        <pc:chgData name="正隆 下間" userId="4859db886a446718" providerId="LiveId" clId="{55BB1676-BCB4-401C-AB34-030DFF42867A}" dt="2026-03-06T05:53:25.758" v="2298" actId="2696"/>
        <pc:sldMkLst>
          <pc:docMk/>
          <pc:sldMk cId="3000522017" sldId="11641"/>
        </pc:sldMkLst>
        <pc:picChg chg="add mod">
          <ac:chgData name="正隆 下間" userId="4859db886a446718" providerId="LiveId" clId="{55BB1676-BCB4-401C-AB34-030DFF42867A}" dt="2026-03-06T05:35:54.569" v="2205" actId="1076"/>
          <ac:picMkLst>
            <pc:docMk/>
            <pc:sldMk cId="3000522017" sldId="11641"/>
            <ac:picMk id="3" creationId="{B0560BD4-1F66-41D4-9E18-9C232C4D6D40}"/>
          </ac:picMkLst>
        </pc:picChg>
        <pc:picChg chg="add mod">
          <ac:chgData name="正隆 下間" userId="4859db886a446718" providerId="LiveId" clId="{55BB1676-BCB4-401C-AB34-030DFF42867A}" dt="2026-03-06T05:35:56.176" v="2206" actId="1076"/>
          <ac:picMkLst>
            <pc:docMk/>
            <pc:sldMk cId="3000522017" sldId="11641"/>
            <ac:picMk id="5" creationId="{DFF36449-9989-4968-8C3E-19159F657D8B}"/>
          </ac:picMkLst>
        </pc:picChg>
      </pc:sldChg>
      <pc:sldChg chg="addSp delSp modSp add del mod">
        <pc:chgData name="正隆 下間" userId="4859db886a446718" providerId="LiveId" clId="{55BB1676-BCB4-401C-AB34-030DFF42867A}" dt="2026-03-07T04:04:32.415" v="2841" actId="47"/>
        <pc:sldMkLst>
          <pc:docMk/>
          <pc:sldMk cId="3504711320" sldId="11642"/>
        </pc:sldMkLst>
        <pc:spChg chg="mod">
          <ac:chgData name="正隆 下間" userId="4859db886a446718" providerId="LiveId" clId="{55BB1676-BCB4-401C-AB34-030DFF42867A}" dt="2026-03-06T05:58:22.337" v="2359" actId="20577"/>
          <ac:spMkLst>
            <pc:docMk/>
            <pc:sldMk cId="3504711320" sldId="11642"/>
            <ac:spMk id="6" creationId="{3538F1BA-2B50-4191-83B7-CF432F3259F1}"/>
          </ac:spMkLst>
        </pc:spChg>
        <pc:spChg chg="del mod">
          <ac:chgData name="正隆 下間" userId="4859db886a446718" providerId="LiveId" clId="{55BB1676-BCB4-401C-AB34-030DFF42867A}" dt="2026-03-06T05:57:59.425" v="2353" actId="21"/>
          <ac:spMkLst>
            <pc:docMk/>
            <pc:sldMk cId="3504711320" sldId="11642"/>
            <ac:spMk id="7" creationId="{8893C515-67C6-4FBD-806E-7C8BA08C55E1}"/>
          </ac:spMkLst>
        </pc:spChg>
        <pc:spChg chg="add mod">
          <ac:chgData name="正隆 下間" userId="4859db886a446718" providerId="LiveId" clId="{55BB1676-BCB4-401C-AB34-030DFF42867A}" dt="2026-03-06T22:39:25.389" v="2523" actId="1582"/>
          <ac:spMkLst>
            <pc:docMk/>
            <pc:sldMk cId="3504711320" sldId="11642"/>
            <ac:spMk id="8" creationId="{4C0694F6-0AED-4C43-8696-C9542FDFB2B7}"/>
          </ac:spMkLst>
        </pc:spChg>
        <pc:spChg chg="add mod">
          <ac:chgData name="正隆 下間" userId="4859db886a446718" providerId="LiveId" clId="{55BB1676-BCB4-401C-AB34-030DFF42867A}" dt="2026-03-06T22:39:53.974" v="2524" actId="1076"/>
          <ac:spMkLst>
            <pc:docMk/>
            <pc:sldMk cId="3504711320" sldId="11642"/>
            <ac:spMk id="9" creationId="{183707C7-CAEB-416D-A047-BEF6B5CFE4A3}"/>
          </ac:spMkLst>
        </pc:spChg>
        <pc:spChg chg="add mod">
          <ac:chgData name="正隆 下間" userId="4859db886a446718" providerId="LiveId" clId="{55BB1676-BCB4-401C-AB34-030DFF42867A}" dt="2026-03-06T22:37:43.280" v="2516" actId="14100"/>
          <ac:spMkLst>
            <pc:docMk/>
            <pc:sldMk cId="3504711320" sldId="11642"/>
            <ac:spMk id="10" creationId="{B274B3B7-F612-49E4-B49A-9CFCC86CBAF0}"/>
          </ac:spMkLst>
        </pc:spChg>
        <pc:picChg chg="mod">
          <ac:chgData name="正隆 下間" userId="4859db886a446718" providerId="LiveId" clId="{55BB1676-BCB4-401C-AB34-030DFF42867A}" dt="2026-03-06T22:39:59.858" v="2527" actId="1038"/>
          <ac:picMkLst>
            <pc:docMk/>
            <pc:sldMk cId="3504711320" sldId="11642"/>
            <ac:picMk id="3" creationId="{ACC4BB04-AD1F-48DD-9234-4FA5661952D4}"/>
          </ac:picMkLst>
        </pc:picChg>
        <pc:picChg chg="mod">
          <ac:chgData name="正隆 下間" userId="4859db886a446718" providerId="LiveId" clId="{55BB1676-BCB4-401C-AB34-030DFF42867A}" dt="2026-03-06T22:39:13.537" v="2522" actId="1076"/>
          <ac:picMkLst>
            <pc:docMk/>
            <pc:sldMk cId="3504711320" sldId="11642"/>
            <ac:picMk id="5" creationId="{CE437488-FEB0-44C7-B82D-3D57AB460E38}"/>
          </ac:picMkLst>
        </pc:picChg>
        <pc:cxnChg chg="add mod">
          <ac:chgData name="正隆 下間" userId="4859db886a446718" providerId="LiveId" clId="{55BB1676-BCB4-401C-AB34-030DFF42867A}" dt="2026-03-06T22:39:08.904" v="2521" actId="1076"/>
          <ac:cxnSpMkLst>
            <pc:docMk/>
            <pc:sldMk cId="3504711320" sldId="11642"/>
            <ac:cxnSpMk id="4" creationId="{74804430-6512-464E-803A-27A65D13364C}"/>
          </ac:cxnSpMkLst>
        </pc:cxnChg>
      </pc:sldChg>
      <pc:sldChg chg="addSp modSp new del mod">
        <pc:chgData name="正隆 下間" userId="4859db886a446718" providerId="LiveId" clId="{55BB1676-BCB4-401C-AB34-030DFF42867A}" dt="2026-03-06T05:54:44.931" v="2339" actId="2696"/>
        <pc:sldMkLst>
          <pc:docMk/>
          <pc:sldMk cId="4157981626" sldId="11642"/>
        </pc:sldMkLst>
        <pc:spChg chg="add mod">
          <ac:chgData name="正隆 下間" userId="4859db886a446718" providerId="LiveId" clId="{55BB1676-BCB4-401C-AB34-030DFF42867A}" dt="2026-03-06T05:53:43.909" v="2301" actId="207"/>
          <ac:spMkLst>
            <pc:docMk/>
            <pc:sldMk cId="4157981626" sldId="11642"/>
            <ac:spMk id="6" creationId="{3538F1BA-2B50-4191-83B7-CF432F3259F1}"/>
          </ac:spMkLst>
        </pc:spChg>
        <pc:spChg chg="add mod">
          <ac:chgData name="正隆 下間" userId="4859db886a446718" providerId="LiveId" clId="{55BB1676-BCB4-401C-AB34-030DFF42867A}" dt="2026-03-06T05:54:38.044" v="2338" actId="1582"/>
          <ac:spMkLst>
            <pc:docMk/>
            <pc:sldMk cId="4157981626" sldId="11642"/>
            <ac:spMk id="7" creationId="{8893C515-67C6-4FBD-806E-7C8BA08C55E1}"/>
          </ac:spMkLst>
        </pc:spChg>
        <pc:picChg chg="add mod">
          <ac:chgData name="正隆 下間" userId="4859db886a446718" providerId="LiveId" clId="{55BB1676-BCB4-401C-AB34-030DFF42867A}" dt="2026-03-06T05:53:35.187" v="2299" actId="1076"/>
          <ac:picMkLst>
            <pc:docMk/>
            <pc:sldMk cId="4157981626" sldId="11642"/>
            <ac:picMk id="3" creationId="{ACC4BB04-AD1F-48DD-9234-4FA5661952D4}"/>
          </ac:picMkLst>
        </pc:picChg>
        <pc:picChg chg="add mod">
          <ac:chgData name="正隆 下間" userId="4859db886a446718" providerId="LiveId" clId="{55BB1676-BCB4-401C-AB34-030DFF42867A}" dt="2026-03-06T05:53:35.187" v="2299" actId="1076"/>
          <ac:picMkLst>
            <pc:docMk/>
            <pc:sldMk cId="4157981626" sldId="11642"/>
            <ac:picMk id="5" creationId="{CE437488-FEB0-44C7-B82D-3D57AB460E38}"/>
          </ac:picMkLst>
        </pc:picChg>
      </pc:sldChg>
      <pc:sldChg chg="addSp modSp add del mod">
        <pc:chgData name="正隆 下間" userId="4859db886a446718" providerId="LiveId" clId="{55BB1676-BCB4-401C-AB34-030DFF42867A}" dt="2026-03-07T04:04:32.415" v="2841" actId="47"/>
        <pc:sldMkLst>
          <pc:docMk/>
          <pc:sldMk cId="2726310598" sldId="11643"/>
        </pc:sldMkLst>
        <pc:spChg chg="add mod">
          <ac:chgData name="正隆 下間" userId="4859db886a446718" providerId="LiveId" clId="{55BB1676-BCB4-401C-AB34-030DFF42867A}" dt="2026-03-07T01:04:02.514" v="2690" actId="1076"/>
          <ac:spMkLst>
            <pc:docMk/>
            <pc:sldMk cId="2726310598" sldId="11643"/>
            <ac:spMk id="2" creationId="{3E7E4BE0-75D4-4CDF-BCC1-68C4C7E19B30}"/>
          </ac:spMkLst>
        </pc:spChg>
        <pc:picChg chg="mod">
          <ac:chgData name="正隆 下間" userId="4859db886a446718" providerId="LiveId" clId="{55BB1676-BCB4-401C-AB34-030DFF42867A}" dt="2026-03-07T01:03:46.143" v="2684" actId="1076"/>
          <ac:picMkLst>
            <pc:docMk/>
            <pc:sldMk cId="2726310598" sldId="11643"/>
            <ac:picMk id="3" creationId="{94A79F24-D583-4E44-9DC9-0E6F892C10C5}"/>
          </ac:picMkLst>
        </pc:picChg>
        <pc:picChg chg="mod">
          <ac:chgData name="正隆 下間" userId="4859db886a446718" providerId="LiveId" clId="{55BB1676-BCB4-401C-AB34-030DFF42867A}" dt="2026-03-07T01:04:04.235" v="2691" actId="1076"/>
          <ac:picMkLst>
            <pc:docMk/>
            <pc:sldMk cId="2726310598" sldId="11643"/>
            <ac:picMk id="6" creationId="{C7E888F5-C2E8-4043-BC2B-EB38BF874106}"/>
          </ac:picMkLst>
        </pc:picChg>
      </pc:sldChg>
      <pc:sldChg chg="addSp delSp modSp new del mod">
        <pc:chgData name="正隆 下間" userId="4859db886a446718" providerId="LiveId" clId="{55BB1676-BCB4-401C-AB34-030DFF42867A}" dt="2026-03-06T09:00:03.947" v="2377" actId="2696"/>
        <pc:sldMkLst>
          <pc:docMk/>
          <pc:sldMk cId="3993799009" sldId="11643"/>
        </pc:sldMkLst>
        <pc:picChg chg="add mod">
          <ac:chgData name="正隆 下間" userId="4859db886a446718" providerId="LiveId" clId="{55BB1676-BCB4-401C-AB34-030DFF42867A}" dt="2026-03-06T08:59:51.997" v="2373" actId="1076"/>
          <ac:picMkLst>
            <pc:docMk/>
            <pc:sldMk cId="3993799009" sldId="11643"/>
            <ac:picMk id="3" creationId="{94A79F24-D583-4E44-9DC9-0E6F892C10C5}"/>
          </ac:picMkLst>
        </pc:picChg>
        <pc:picChg chg="add del mod">
          <ac:chgData name="正隆 下間" userId="4859db886a446718" providerId="LiveId" clId="{55BB1676-BCB4-401C-AB34-030DFF42867A}" dt="2026-03-06T08:59:31.991" v="2365" actId="21"/>
          <ac:picMkLst>
            <pc:docMk/>
            <pc:sldMk cId="3993799009" sldId="11643"/>
            <ac:picMk id="5" creationId="{34402C6D-CE44-4B8B-B89D-63599C8968FA}"/>
          </ac:picMkLst>
        </pc:picChg>
        <pc:picChg chg="add mod">
          <ac:chgData name="正隆 下間" userId="4859db886a446718" providerId="LiveId" clId="{55BB1676-BCB4-401C-AB34-030DFF42867A}" dt="2026-03-06T08:59:57.917" v="2376" actId="1076"/>
          <ac:picMkLst>
            <pc:docMk/>
            <pc:sldMk cId="3993799009" sldId="11643"/>
            <ac:picMk id="6" creationId="{C7E888F5-C2E8-4043-BC2B-EB38BF874106}"/>
          </ac:picMkLst>
        </pc:picChg>
      </pc:sldChg>
      <pc:sldChg chg="addSp modSp add mod">
        <pc:chgData name="正隆 下間" userId="4859db886a446718" providerId="LiveId" clId="{55BB1676-BCB4-401C-AB34-030DFF42867A}" dt="2026-03-07T08:28:48.697" v="5310" actId="1035"/>
        <pc:sldMkLst>
          <pc:docMk/>
          <pc:sldMk cId="3678544985" sldId="11644"/>
        </pc:sldMkLst>
        <pc:spChg chg="mod">
          <ac:chgData name="正隆 下間" userId="4859db886a446718" providerId="LiveId" clId="{55BB1676-BCB4-401C-AB34-030DFF42867A}" dt="2026-03-07T08:28:48.697" v="5310" actId="1035"/>
          <ac:spMkLst>
            <pc:docMk/>
            <pc:sldMk cId="3678544985" sldId="11644"/>
            <ac:spMk id="5" creationId="{FC52F789-01C5-4974-B814-B04BF6BF31D9}"/>
          </ac:spMkLst>
        </pc:spChg>
        <pc:spChg chg="mod">
          <ac:chgData name="正隆 下間" userId="4859db886a446718" providerId="LiveId" clId="{55BB1676-BCB4-401C-AB34-030DFF42867A}" dt="2026-03-07T07:44:17.657" v="4800" actId="164"/>
          <ac:spMkLst>
            <pc:docMk/>
            <pc:sldMk cId="3678544985" sldId="11644"/>
            <ac:spMk id="6" creationId="{D6A13992-ED74-436C-9571-2326F2CB5B26}"/>
          </ac:spMkLst>
        </pc:spChg>
        <pc:grpChg chg="add mod">
          <ac:chgData name="正隆 下間" userId="4859db886a446718" providerId="LiveId" clId="{55BB1676-BCB4-401C-AB34-030DFF42867A}" dt="2026-03-07T07:44:23.236" v="4806" actId="1038"/>
          <ac:grpSpMkLst>
            <pc:docMk/>
            <pc:sldMk cId="3678544985" sldId="11644"/>
            <ac:grpSpMk id="2" creationId="{07C1B336-3FB3-48B3-AF97-90DEC43BC3DA}"/>
          </ac:grpSpMkLst>
        </pc:grpChg>
        <pc:picChg chg="mod modCrop">
          <ac:chgData name="正隆 下間" userId="4859db886a446718" providerId="LiveId" clId="{55BB1676-BCB4-401C-AB34-030DFF42867A}" dt="2026-03-07T07:44:17.657" v="4800" actId="164"/>
          <ac:picMkLst>
            <pc:docMk/>
            <pc:sldMk cId="3678544985" sldId="11644"/>
            <ac:picMk id="3" creationId="{CDB45E2A-FE42-4B75-ACCE-B9B843D75B9D}"/>
          </ac:picMkLst>
        </pc:picChg>
      </pc:sldChg>
      <pc:sldChg chg="addSp delSp modSp new del mod">
        <pc:chgData name="正隆 下間" userId="4859db886a446718" providerId="LiveId" clId="{55BB1676-BCB4-401C-AB34-030DFF42867A}" dt="2026-03-07T05:49:49.191" v="3089" actId="2696"/>
        <pc:sldMkLst>
          <pc:docMk/>
          <pc:sldMk cId="398235381" sldId="11645"/>
        </pc:sldMkLst>
        <pc:spChg chg="add del mod">
          <ac:chgData name="正隆 下間" userId="4859db886a446718" providerId="LiveId" clId="{55BB1676-BCB4-401C-AB34-030DFF42867A}" dt="2026-03-07T05:45:14.846" v="3041" actId="21"/>
          <ac:spMkLst>
            <pc:docMk/>
            <pc:sldMk cId="398235381" sldId="11645"/>
            <ac:spMk id="3" creationId="{0A7FFF7A-E93F-4B74-9DA2-30E89D6D868F}"/>
          </ac:spMkLst>
        </pc:spChg>
        <pc:spChg chg="add del mod">
          <ac:chgData name="正隆 下間" userId="4859db886a446718" providerId="LiveId" clId="{55BB1676-BCB4-401C-AB34-030DFF42867A}" dt="2026-03-07T05:45:00.094" v="3037" actId="478"/>
          <ac:spMkLst>
            <pc:docMk/>
            <pc:sldMk cId="398235381" sldId="11645"/>
            <ac:spMk id="5" creationId="{978CE692-B31D-4BAC-8829-E972A4593272}"/>
          </ac:spMkLst>
        </pc:spChg>
      </pc:sldChg>
      <pc:sldChg chg="addSp delSp modSp new del mod">
        <pc:chgData name="正隆 下間" userId="4859db886a446718" providerId="LiveId" clId="{55BB1676-BCB4-401C-AB34-030DFF42867A}" dt="2026-03-07T01:02:02.158" v="2631" actId="2696"/>
        <pc:sldMkLst>
          <pc:docMk/>
          <pc:sldMk cId="965602027" sldId="11645"/>
        </pc:sldMkLst>
        <pc:spChg chg="add mod">
          <ac:chgData name="正隆 下間" userId="4859db886a446718" providerId="LiveId" clId="{55BB1676-BCB4-401C-AB34-030DFF42867A}" dt="2026-03-07T01:01:52.726" v="2630" actId="1076"/>
          <ac:spMkLst>
            <pc:docMk/>
            <pc:sldMk cId="965602027" sldId="11645"/>
            <ac:spMk id="6" creationId="{C9CE89E6-3649-447A-BB47-57B71F730DA9}"/>
          </ac:spMkLst>
        </pc:spChg>
        <pc:picChg chg="add mod">
          <ac:chgData name="正隆 下間" userId="4859db886a446718" providerId="LiveId" clId="{55BB1676-BCB4-401C-AB34-030DFF42867A}" dt="2026-03-07T01:01:44.181" v="2625" actId="1076"/>
          <ac:picMkLst>
            <pc:docMk/>
            <pc:sldMk cId="965602027" sldId="11645"/>
            <ac:picMk id="3" creationId="{6FB98EF5-A7B4-41C2-A082-BEEC087E42D7}"/>
          </ac:picMkLst>
        </pc:picChg>
        <pc:picChg chg="add del mod">
          <ac:chgData name="正隆 下間" userId="4859db886a446718" providerId="LiveId" clId="{55BB1676-BCB4-401C-AB34-030DFF42867A}" dt="2026-03-07T01:00:30.842" v="2534" actId="21"/>
          <ac:picMkLst>
            <pc:docMk/>
            <pc:sldMk cId="965602027" sldId="11645"/>
            <ac:picMk id="5" creationId="{1375028C-D626-4D8D-9835-93202A58F233}"/>
          </ac:picMkLst>
        </pc:picChg>
      </pc:sldChg>
      <pc:sldChg chg="add del">
        <pc:chgData name="正隆 下間" userId="4859db886a446718" providerId="LiveId" clId="{55BB1676-BCB4-401C-AB34-030DFF42867A}" dt="2026-03-07T07:38:28.874" v="4736" actId="2696"/>
        <pc:sldMkLst>
          <pc:docMk/>
          <pc:sldMk cId="1113358024" sldId="11645"/>
        </pc:sldMkLst>
      </pc:sldChg>
      <pc:sldChg chg="add del">
        <pc:chgData name="正隆 下間" userId="4859db886a446718" providerId="LiveId" clId="{55BB1676-BCB4-401C-AB34-030DFF42867A}" dt="2026-03-07T04:04:32.415" v="2841" actId="47"/>
        <pc:sldMkLst>
          <pc:docMk/>
          <pc:sldMk cId="1757201357" sldId="11645"/>
        </pc:sldMkLst>
      </pc:sldChg>
      <pc:sldChg chg="add del">
        <pc:chgData name="正隆 下間" userId="4859db886a446718" providerId="LiveId" clId="{55BB1676-BCB4-401C-AB34-030DFF42867A}" dt="2026-03-07T08:20:02.108" v="5221" actId="2696"/>
        <pc:sldMkLst>
          <pc:docMk/>
          <pc:sldMk cId="2445339225" sldId="11645"/>
        </pc:sldMkLst>
      </pc:sldChg>
      <pc:sldChg chg="addSp modSp new del mod">
        <pc:chgData name="正隆 下間" userId="4859db886a446718" providerId="LiveId" clId="{55BB1676-BCB4-401C-AB34-030DFF42867A}" dt="2026-03-07T04:18:59.284" v="2869" actId="2696"/>
        <pc:sldMkLst>
          <pc:docMk/>
          <pc:sldMk cId="3741147700" sldId="11645"/>
        </pc:sldMkLst>
        <pc:spChg chg="add mod">
          <ac:chgData name="正隆 下間" userId="4859db886a446718" providerId="LiveId" clId="{55BB1676-BCB4-401C-AB34-030DFF42867A}" dt="2026-03-07T04:17:45.102" v="2853" actId="403"/>
          <ac:spMkLst>
            <pc:docMk/>
            <pc:sldMk cId="3741147700" sldId="11645"/>
            <ac:spMk id="3" creationId="{2C6DD440-1897-473F-973C-C78D1152C0CB}"/>
          </ac:spMkLst>
        </pc:spChg>
      </pc:sldChg>
      <pc:sldChg chg="addSp delSp modSp add del mod">
        <pc:chgData name="正隆 下間" userId="4859db886a446718" providerId="LiveId" clId="{55BB1676-BCB4-401C-AB34-030DFF42867A}" dt="2026-03-07T04:04:32.415" v="2841" actId="47"/>
        <pc:sldMkLst>
          <pc:docMk/>
          <pc:sldMk cId="290718085" sldId="11646"/>
        </pc:sldMkLst>
        <pc:spChg chg="add del mod">
          <ac:chgData name="正隆 下間" userId="4859db886a446718" providerId="LiveId" clId="{55BB1676-BCB4-401C-AB34-030DFF42867A}" dt="2026-03-07T02:29:54.567" v="2702" actId="21"/>
          <ac:spMkLst>
            <pc:docMk/>
            <pc:sldMk cId="290718085" sldId="11646"/>
            <ac:spMk id="3" creationId="{FF494100-271F-485E-BFEF-8707F82CC627}"/>
          </ac:spMkLst>
        </pc:spChg>
        <pc:spChg chg="add mod">
          <ac:chgData name="正隆 下間" userId="4859db886a446718" providerId="LiveId" clId="{55BB1676-BCB4-401C-AB34-030DFF42867A}" dt="2026-03-07T02:30:29.776" v="2712" actId="14100"/>
          <ac:spMkLst>
            <pc:docMk/>
            <pc:sldMk cId="290718085" sldId="11646"/>
            <ac:spMk id="6" creationId="{6EEF8A0B-089F-441D-91B1-543195426133}"/>
          </ac:spMkLst>
        </pc:spChg>
        <pc:picChg chg="add mod">
          <ac:chgData name="正隆 下間" userId="4859db886a446718" providerId="LiveId" clId="{55BB1676-BCB4-401C-AB34-030DFF42867A}" dt="2026-03-07T02:30:26.159" v="2711" actId="1076"/>
          <ac:picMkLst>
            <pc:docMk/>
            <pc:sldMk cId="290718085" sldId="11646"/>
            <ac:picMk id="4" creationId="{15327414-739E-4CBA-AEFC-6D7684867221}"/>
          </ac:picMkLst>
        </pc:picChg>
        <pc:picChg chg="mod">
          <ac:chgData name="正隆 下間" userId="4859db886a446718" providerId="LiveId" clId="{55BB1676-BCB4-401C-AB34-030DFF42867A}" dt="2026-03-07T02:30:09.710" v="2707" actId="1076"/>
          <ac:picMkLst>
            <pc:docMk/>
            <pc:sldMk cId="290718085" sldId="11646"/>
            <ac:picMk id="5" creationId="{1375028C-D626-4D8D-9835-93202A58F233}"/>
          </ac:picMkLst>
        </pc:picChg>
      </pc:sldChg>
      <pc:sldChg chg="modSp add mod ord">
        <pc:chgData name="正隆 下間" userId="4859db886a446718" providerId="LiveId" clId="{55BB1676-BCB4-401C-AB34-030DFF42867A}" dt="2026-03-07T09:03:31.702" v="5805" actId="14100"/>
        <pc:sldMkLst>
          <pc:docMk/>
          <pc:sldMk cId="2675537024" sldId="11646"/>
        </pc:sldMkLst>
        <pc:spChg chg="mod">
          <ac:chgData name="正隆 下間" userId="4859db886a446718" providerId="LiveId" clId="{55BB1676-BCB4-401C-AB34-030DFF42867A}" dt="2026-03-07T08:46:57.654" v="5545" actId="14100"/>
          <ac:spMkLst>
            <pc:docMk/>
            <pc:sldMk cId="2675537024" sldId="11646"/>
            <ac:spMk id="14" creationId="{305663A9-1DFF-4396-87B4-7C4EBF06DA3D}"/>
          </ac:spMkLst>
        </pc:spChg>
        <pc:spChg chg="mod">
          <ac:chgData name="正隆 下間" userId="4859db886a446718" providerId="LiveId" clId="{55BB1676-BCB4-401C-AB34-030DFF42867A}" dt="2026-03-07T07:16:47.551" v="4247" actId="1076"/>
          <ac:spMkLst>
            <pc:docMk/>
            <pc:sldMk cId="2675537024" sldId="11646"/>
            <ac:spMk id="15" creationId="{1AB06F4F-A8FD-4B21-8A3A-FCBA1F15D334}"/>
          </ac:spMkLst>
        </pc:spChg>
        <pc:spChg chg="mod">
          <ac:chgData name="正隆 下間" userId="4859db886a446718" providerId="LiveId" clId="{55BB1676-BCB4-401C-AB34-030DFF42867A}" dt="2026-03-07T09:03:31.702" v="5805" actId="14100"/>
          <ac:spMkLst>
            <pc:docMk/>
            <pc:sldMk cId="2675537024" sldId="11646"/>
            <ac:spMk id="17" creationId="{8852E1CE-77B0-42FC-BD75-9564B7923BB6}"/>
          </ac:spMkLst>
        </pc:spChg>
        <pc:grpChg chg="mod">
          <ac:chgData name="正隆 下間" userId="4859db886a446718" providerId="LiveId" clId="{55BB1676-BCB4-401C-AB34-030DFF42867A}" dt="2026-03-07T07:16:47.551" v="4247" actId="1076"/>
          <ac:grpSpMkLst>
            <pc:docMk/>
            <pc:sldMk cId="2675537024" sldId="11646"/>
            <ac:grpSpMk id="16" creationId="{670B43FB-3A49-4A30-B0D3-A0FC7921E2E2}"/>
          </ac:grpSpMkLst>
        </pc:grpChg>
        <pc:picChg chg="mod">
          <ac:chgData name="正隆 下間" userId="4859db886a446718" providerId="LiveId" clId="{55BB1676-BCB4-401C-AB34-030DFF42867A}" dt="2026-03-07T07:16:47.551" v="4247" actId="1076"/>
          <ac:picMkLst>
            <pc:docMk/>
            <pc:sldMk cId="2675537024" sldId="11646"/>
            <ac:picMk id="7" creationId="{00000000-0000-0000-0000-000000000000}"/>
          </ac:picMkLst>
        </pc:picChg>
        <pc:picChg chg="mod">
          <ac:chgData name="正隆 下間" userId="4859db886a446718" providerId="LiveId" clId="{55BB1676-BCB4-401C-AB34-030DFF42867A}" dt="2026-03-07T07:16:33.873" v="4244" actId="1076"/>
          <ac:picMkLst>
            <pc:docMk/>
            <pc:sldMk cId="2675537024" sldId="11646"/>
            <ac:picMk id="12" creationId="{B24B00C3-B048-4984-AF7B-18A70B956A6C}"/>
          </ac:picMkLst>
        </pc:picChg>
        <pc:picChg chg="mod">
          <ac:chgData name="正隆 下間" userId="4859db886a446718" providerId="LiveId" clId="{55BB1676-BCB4-401C-AB34-030DFF42867A}" dt="2026-03-07T07:16:22.954" v="4239" actId="1076"/>
          <ac:picMkLst>
            <pc:docMk/>
            <pc:sldMk cId="2675537024" sldId="11646"/>
            <ac:picMk id="13" creationId="{75F17E1B-BBB1-446F-A0BD-BB14BA752583}"/>
          </ac:picMkLst>
        </pc:picChg>
      </pc:sldChg>
      <pc:sldChg chg="addSp delSp modSp new del mod">
        <pc:chgData name="正隆 下間" userId="4859db886a446718" providerId="LiveId" clId="{55BB1676-BCB4-401C-AB34-030DFF42867A}" dt="2026-03-07T05:49:52.267" v="3090" actId="2696"/>
        <pc:sldMkLst>
          <pc:docMk/>
          <pc:sldMk cId="2933349991" sldId="11646"/>
        </pc:sldMkLst>
        <pc:spChg chg="add del mod">
          <ac:chgData name="正隆 下間" userId="4859db886a446718" providerId="LiveId" clId="{55BB1676-BCB4-401C-AB34-030DFF42867A}" dt="2026-03-07T05:44:27.499" v="3033" actId="478"/>
          <ac:spMkLst>
            <pc:docMk/>
            <pc:sldMk cId="2933349991" sldId="11646"/>
            <ac:spMk id="2" creationId="{8B8D408A-E4C8-41C4-B793-923E98D76014}"/>
          </ac:spMkLst>
        </pc:spChg>
        <pc:spChg chg="add del mod">
          <ac:chgData name="正隆 下間" userId="4859db886a446718" providerId="LiveId" clId="{55BB1676-BCB4-401C-AB34-030DFF42867A}" dt="2026-03-07T05:45:52.582" v="3051" actId="478"/>
          <ac:spMkLst>
            <pc:docMk/>
            <pc:sldMk cId="2933349991" sldId="11646"/>
            <ac:spMk id="4" creationId="{650A9B11-ACBA-4E4A-9D06-10FF227E3F20}"/>
          </ac:spMkLst>
        </pc:spChg>
        <pc:graphicFrameChg chg="add del mod modGraphic">
          <ac:chgData name="正隆 下間" userId="4859db886a446718" providerId="LiveId" clId="{55BB1676-BCB4-401C-AB34-030DFF42867A}" dt="2026-03-07T05:49:07.861" v="3082" actId="21"/>
          <ac:graphicFrameMkLst>
            <pc:docMk/>
            <pc:sldMk cId="2933349991" sldId="11646"/>
            <ac:graphicFrameMk id="3" creationId="{CD6F2549-6F27-48F5-9781-F95D9E19B931}"/>
          </ac:graphicFrameMkLst>
        </pc:graphicFrameChg>
      </pc:sldChg>
      <pc:sldChg chg="delSp modSp add del mod">
        <pc:chgData name="正隆 下間" userId="4859db886a446718" providerId="LiveId" clId="{55BB1676-BCB4-401C-AB34-030DFF42867A}" dt="2026-03-07T01:02:02.158" v="2631" actId="2696"/>
        <pc:sldMkLst>
          <pc:docMk/>
          <pc:sldMk cId="2992543828" sldId="11646"/>
        </pc:sldMkLst>
        <pc:picChg chg="del">
          <ac:chgData name="正隆 下間" userId="4859db886a446718" providerId="LiveId" clId="{55BB1676-BCB4-401C-AB34-030DFF42867A}" dt="2026-03-07T01:00:26.309" v="2533" actId="21"/>
          <ac:picMkLst>
            <pc:docMk/>
            <pc:sldMk cId="2992543828" sldId="11646"/>
            <ac:picMk id="3" creationId="{6FB98EF5-A7B4-41C2-A082-BEEC087E42D7}"/>
          </ac:picMkLst>
        </pc:picChg>
        <pc:picChg chg="mod">
          <ac:chgData name="正隆 下間" userId="4859db886a446718" providerId="LiveId" clId="{55BB1676-BCB4-401C-AB34-030DFF42867A}" dt="2026-03-07T01:00:50.250" v="2538" actId="1076"/>
          <ac:picMkLst>
            <pc:docMk/>
            <pc:sldMk cId="2992543828" sldId="11646"/>
            <ac:picMk id="5" creationId="{1375028C-D626-4D8D-9835-93202A58F233}"/>
          </ac:picMkLst>
        </pc:picChg>
      </pc:sldChg>
      <pc:sldChg chg="modSp add mod ord">
        <pc:chgData name="正隆 下間" userId="4859db886a446718" providerId="LiveId" clId="{55BB1676-BCB4-401C-AB34-030DFF42867A}" dt="2026-03-07T08:55:21.742" v="5792"/>
        <pc:sldMkLst>
          <pc:docMk/>
          <pc:sldMk cId="3803117958" sldId="11647"/>
        </pc:sldMkLst>
        <pc:spChg chg="mod">
          <ac:chgData name="正隆 下間" userId="4859db886a446718" providerId="LiveId" clId="{55BB1676-BCB4-401C-AB34-030DFF42867A}" dt="2026-03-07T08:08:51.030" v="5014" actId="14100"/>
          <ac:spMkLst>
            <pc:docMk/>
            <pc:sldMk cId="3803117958" sldId="11647"/>
            <ac:spMk id="2" creationId="{00000000-0000-0000-0000-000000000000}"/>
          </ac:spMkLst>
        </pc:spChg>
        <pc:spChg chg="mod">
          <ac:chgData name="正隆 下間" userId="4859db886a446718" providerId="LiveId" clId="{55BB1676-BCB4-401C-AB34-030DFF42867A}" dt="2026-03-07T08:09:13.960" v="5021" actId="1076"/>
          <ac:spMkLst>
            <pc:docMk/>
            <pc:sldMk cId="3803117958" sldId="11647"/>
            <ac:spMk id="8" creationId="{813DD839-E58F-44A8-A182-A9C3ED1540A4}"/>
          </ac:spMkLst>
        </pc:spChg>
        <pc:spChg chg="mod">
          <ac:chgData name="正隆 下間" userId="4859db886a446718" providerId="LiveId" clId="{55BB1676-BCB4-401C-AB34-030DFF42867A}" dt="2026-03-07T08:09:27.636" v="5023" actId="1076"/>
          <ac:spMkLst>
            <pc:docMk/>
            <pc:sldMk cId="3803117958" sldId="11647"/>
            <ac:spMk id="15" creationId="{1CC09893-EF74-4DDB-A148-075F86B268E0}"/>
          </ac:spMkLst>
        </pc:spChg>
        <pc:picChg chg="mod">
          <ac:chgData name="正隆 下間" userId="4859db886a446718" providerId="LiveId" clId="{55BB1676-BCB4-401C-AB34-030DFF42867A}" dt="2026-03-07T08:09:32.592" v="5024" actId="1076"/>
          <ac:picMkLst>
            <pc:docMk/>
            <pc:sldMk cId="3803117958" sldId="11647"/>
            <ac:picMk id="12" creationId="{FD768464-EFDE-43A9-AB66-876A7E8A6395}"/>
          </ac:picMkLst>
        </pc:picChg>
      </pc:sldChg>
      <pc:sldChg chg="add del">
        <pc:chgData name="正隆 下間" userId="4859db886a446718" providerId="LiveId" clId="{55BB1676-BCB4-401C-AB34-030DFF42867A}" dt="2026-03-07T08:20:02.108" v="5221" actId="2696"/>
        <pc:sldMkLst>
          <pc:docMk/>
          <pc:sldMk cId="166977295" sldId="11648"/>
        </pc:sldMkLst>
      </pc:sldChg>
      <pc:sldChg chg="addSp delSp modSp add del mod">
        <pc:chgData name="正隆 下間" userId="4859db886a446718" providerId="LiveId" clId="{55BB1676-BCB4-401C-AB34-030DFF42867A}" dt="2026-03-07T06:16:46.533" v="3691" actId="2696"/>
        <pc:sldMkLst>
          <pc:docMk/>
          <pc:sldMk cId="3745537459" sldId="11648"/>
        </pc:sldMkLst>
        <pc:picChg chg="add mod">
          <ac:chgData name="正隆 下間" userId="4859db886a446718" providerId="LiveId" clId="{55BB1676-BCB4-401C-AB34-030DFF42867A}" dt="2026-03-07T06:16:37.199" v="3690" actId="1076"/>
          <ac:picMkLst>
            <pc:docMk/>
            <pc:sldMk cId="3745537459" sldId="11648"/>
            <ac:picMk id="11" creationId="{B0AFE405-1286-451E-98A2-81FD1C95AC58}"/>
          </ac:picMkLst>
        </pc:picChg>
        <pc:picChg chg="del">
          <ac:chgData name="正隆 下間" userId="4859db886a446718" providerId="LiveId" clId="{55BB1676-BCB4-401C-AB34-030DFF42867A}" dt="2026-03-07T05:59:30.681" v="3288" actId="478"/>
          <ac:picMkLst>
            <pc:docMk/>
            <pc:sldMk cId="3745537459" sldId="11648"/>
            <ac:picMk id="2050" creationId="{00000000-0000-0000-0000-000000000000}"/>
          </ac:picMkLst>
        </pc:picChg>
        <pc:picChg chg="del">
          <ac:chgData name="正隆 下間" userId="4859db886a446718" providerId="LiveId" clId="{55BB1676-BCB4-401C-AB34-030DFF42867A}" dt="2026-03-07T05:59:30.681" v="3288" actId="478"/>
          <ac:picMkLst>
            <pc:docMk/>
            <pc:sldMk cId="3745537459" sldId="11648"/>
            <ac:picMk id="2052" creationId="{00000000-0000-0000-0000-000000000000}"/>
          </ac:picMkLst>
        </pc:picChg>
      </pc:sldChg>
      <pc:sldChg chg="addSp delSp modSp add mod">
        <pc:chgData name="正隆 下間" userId="4859db886a446718" providerId="LiveId" clId="{55BB1676-BCB4-401C-AB34-030DFF42867A}" dt="2026-03-07T08:27:41.975" v="5306" actId="1076"/>
        <pc:sldMkLst>
          <pc:docMk/>
          <pc:sldMk cId="1370300344" sldId="11649"/>
        </pc:sldMkLst>
        <pc:spChg chg="mod">
          <ac:chgData name="正隆 下間" userId="4859db886a446718" providerId="LiveId" clId="{55BB1676-BCB4-401C-AB34-030DFF42867A}" dt="2026-03-07T08:27:41.975" v="5306" actId="1076"/>
          <ac:spMkLst>
            <pc:docMk/>
            <pc:sldMk cId="1370300344" sldId="11649"/>
            <ac:spMk id="7" creationId="{0A3192B2-AACA-4EB7-9177-3C8508DDE716}"/>
          </ac:spMkLst>
        </pc:spChg>
        <pc:spChg chg="add mod">
          <ac:chgData name="正隆 下間" userId="4859db886a446718" providerId="LiveId" clId="{55BB1676-BCB4-401C-AB34-030DFF42867A}" dt="2026-03-07T08:27:29.141" v="5304" actId="164"/>
          <ac:spMkLst>
            <pc:docMk/>
            <pc:sldMk cId="1370300344" sldId="11649"/>
            <ac:spMk id="10" creationId="{794E3789-23A0-414A-8D43-47D5A9D9AE81}"/>
          </ac:spMkLst>
        </pc:spChg>
        <pc:grpChg chg="del">
          <ac:chgData name="正隆 下間" userId="4859db886a446718" providerId="LiveId" clId="{55BB1676-BCB4-401C-AB34-030DFF42867A}" dt="2026-03-07T06:21:07.667" v="3788" actId="21"/>
          <ac:grpSpMkLst>
            <pc:docMk/>
            <pc:sldMk cId="1370300344" sldId="11649"/>
            <ac:grpSpMk id="2" creationId="{2ECB0195-7909-43B1-AF5C-C6A4A1950B3F}"/>
          </ac:grpSpMkLst>
        </pc:grpChg>
        <pc:grpChg chg="add mod">
          <ac:chgData name="正隆 下間" userId="4859db886a446718" providerId="LiveId" clId="{55BB1676-BCB4-401C-AB34-030DFF42867A}" dt="2026-03-07T08:27:32.516" v="5305" actId="1076"/>
          <ac:grpSpMkLst>
            <pc:docMk/>
            <pc:sldMk cId="1370300344" sldId="11649"/>
            <ac:grpSpMk id="11" creationId="{80BA1924-DE69-4784-864A-667D61D69879}"/>
          </ac:grpSpMkLst>
        </pc:grpChg>
        <pc:picChg chg="add mod">
          <ac:chgData name="正隆 下間" userId="4859db886a446718" providerId="LiveId" clId="{55BB1676-BCB4-401C-AB34-030DFF42867A}" dt="2026-03-07T08:27:29.141" v="5304" actId="164"/>
          <ac:picMkLst>
            <pc:docMk/>
            <pc:sldMk cId="1370300344" sldId="11649"/>
            <ac:picMk id="8" creationId="{1E47B255-770C-458E-A2DC-47A83356D8B3}"/>
          </ac:picMkLst>
        </pc:picChg>
        <pc:picChg chg="add mod">
          <ac:chgData name="正隆 下間" userId="4859db886a446718" providerId="LiveId" clId="{55BB1676-BCB4-401C-AB34-030DFF42867A}" dt="2026-03-07T08:27:29.141" v="5304" actId="164"/>
          <ac:picMkLst>
            <pc:docMk/>
            <pc:sldMk cId="1370300344" sldId="11649"/>
            <ac:picMk id="9" creationId="{4E3802EC-4042-414E-9CD6-615DD60CCB40}"/>
          </ac:picMkLst>
        </pc:picChg>
      </pc:sldChg>
      <pc:sldChg chg="addSp delSp modSp new del mod">
        <pc:chgData name="正隆 下間" userId="4859db886a446718" providerId="LiveId" clId="{55BB1676-BCB4-401C-AB34-030DFF42867A}" dt="2026-03-07T06:18:43.180" v="3724" actId="2696"/>
        <pc:sldMkLst>
          <pc:docMk/>
          <pc:sldMk cId="946912827" sldId="11650"/>
        </pc:sldMkLst>
        <pc:spChg chg="add del mod">
          <ac:chgData name="正隆 下間" userId="4859db886a446718" providerId="LiveId" clId="{55BB1676-BCB4-401C-AB34-030DFF42867A}" dt="2026-03-07T06:13:42.573" v="3620" actId="478"/>
          <ac:spMkLst>
            <pc:docMk/>
            <pc:sldMk cId="946912827" sldId="11650"/>
            <ac:spMk id="3" creationId="{7709C49A-9443-4909-A43F-455259B200A2}"/>
          </ac:spMkLst>
        </pc:spChg>
        <pc:spChg chg="add del mod">
          <ac:chgData name="正隆 下間" userId="4859db886a446718" providerId="LiveId" clId="{55BB1676-BCB4-401C-AB34-030DFF42867A}" dt="2026-03-07T06:17:12.185" v="3697" actId="21"/>
          <ac:spMkLst>
            <pc:docMk/>
            <pc:sldMk cId="946912827" sldId="11650"/>
            <ac:spMk id="5" creationId="{AD06DA46-3F41-4CE0-A72B-59444E295322}"/>
          </ac:spMkLst>
        </pc:spChg>
      </pc:sldChg>
      <pc:sldChg chg="addSp delSp modSp add mod">
        <pc:chgData name="正隆 下間" userId="4859db886a446718" providerId="LiveId" clId="{55BB1676-BCB4-401C-AB34-030DFF42867A}" dt="2026-03-08T05:07:20.251" v="6058" actId="20577"/>
        <pc:sldMkLst>
          <pc:docMk/>
          <pc:sldMk cId="588760043" sldId="11651"/>
        </pc:sldMkLst>
        <pc:spChg chg="del">
          <ac:chgData name="正隆 下間" userId="4859db886a446718" providerId="LiveId" clId="{55BB1676-BCB4-401C-AB34-030DFF42867A}" dt="2026-03-07T06:03:25.715" v="3424" actId="478"/>
          <ac:spMkLst>
            <pc:docMk/>
            <pc:sldMk cId="588760043" sldId="11651"/>
            <ac:spMk id="7" creationId="{0A3192B2-AACA-4EB7-9177-3C8508DDE716}"/>
          </ac:spMkLst>
        </pc:spChg>
        <pc:spChg chg="del">
          <ac:chgData name="正隆 下間" userId="4859db886a446718" providerId="LiveId" clId="{55BB1676-BCB4-401C-AB34-030DFF42867A}" dt="2026-03-07T06:03:23.997" v="3423" actId="478"/>
          <ac:spMkLst>
            <pc:docMk/>
            <pc:sldMk cId="588760043" sldId="11651"/>
            <ac:spMk id="9" creationId="{F268CC0D-052D-4A6B-919E-12CB9CD45268}"/>
          </ac:spMkLst>
        </pc:spChg>
        <pc:spChg chg="add mod">
          <ac:chgData name="正隆 下間" userId="4859db886a446718" providerId="LiveId" clId="{55BB1676-BCB4-401C-AB34-030DFF42867A}" dt="2026-03-08T05:07:20.251" v="6058" actId="20577"/>
          <ac:spMkLst>
            <pc:docMk/>
            <pc:sldMk cId="588760043" sldId="11651"/>
            <ac:spMk id="12" creationId="{6BB86C4D-F45B-45D9-85EE-B79B61AC8AFF}"/>
          </ac:spMkLst>
        </pc:spChg>
        <pc:picChg chg="del mod">
          <ac:chgData name="正隆 下間" userId="4859db886a446718" providerId="LiveId" clId="{55BB1676-BCB4-401C-AB34-030DFF42867A}" dt="2026-03-07T06:07:20.599" v="3453" actId="478"/>
          <ac:picMkLst>
            <pc:docMk/>
            <pc:sldMk cId="588760043" sldId="11651"/>
            <ac:picMk id="3" creationId="{AF146576-097F-403A-A4EB-846873E3A7D0}"/>
          </ac:picMkLst>
        </pc:picChg>
        <pc:picChg chg="del mod">
          <ac:chgData name="正隆 下間" userId="4859db886a446718" providerId="LiveId" clId="{55BB1676-BCB4-401C-AB34-030DFF42867A}" dt="2026-03-07T06:07:20.599" v="3453" actId="478"/>
          <ac:picMkLst>
            <pc:docMk/>
            <pc:sldMk cId="588760043" sldId="11651"/>
            <ac:picMk id="4" creationId="{42F4E41F-4C2D-4E8F-9CF5-A6B4A0FAA05D}"/>
          </ac:picMkLst>
        </pc:picChg>
        <pc:picChg chg="del mod">
          <ac:chgData name="正隆 下間" userId="4859db886a446718" providerId="LiveId" clId="{55BB1676-BCB4-401C-AB34-030DFF42867A}" dt="2026-03-07T06:04:35.248" v="3449" actId="478"/>
          <ac:picMkLst>
            <pc:docMk/>
            <pc:sldMk cId="588760043" sldId="11651"/>
            <ac:picMk id="5" creationId="{D505FB32-A04C-4AE5-A64D-96806886BE0B}"/>
          </ac:picMkLst>
        </pc:picChg>
        <pc:picChg chg="del mod">
          <ac:chgData name="正隆 下間" userId="4859db886a446718" providerId="LiveId" clId="{55BB1676-BCB4-401C-AB34-030DFF42867A}" dt="2026-03-07T06:07:25.315" v="3454" actId="478"/>
          <ac:picMkLst>
            <pc:docMk/>
            <pc:sldMk cId="588760043" sldId="11651"/>
            <ac:picMk id="6" creationId="{01F1685B-B892-4827-A88E-42F584FB16D0}"/>
          </ac:picMkLst>
        </pc:picChg>
        <pc:picChg chg="del">
          <ac:chgData name="正隆 下間" userId="4859db886a446718" providerId="LiveId" clId="{55BB1676-BCB4-401C-AB34-030DFF42867A}" dt="2026-03-07T06:03:22.086" v="3422" actId="478"/>
          <ac:picMkLst>
            <pc:docMk/>
            <pc:sldMk cId="588760043" sldId="11651"/>
            <ac:picMk id="8" creationId="{20406E98-4A8D-48D9-89B4-A14EF8958F34}"/>
          </ac:picMkLst>
        </pc:picChg>
        <pc:picChg chg="add mod">
          <ac:chgData name="正隆 下間" userId="4859db886a446718" providerId="LiveId" clId="{55BB1676-BCB4-401C-AB34-030DFF42867A}" dt="2026-03-07T08:26:19.909" v="5300" actId="1076"/>
          <ac:picMkLst>
            <pc:docMk/>
            <pc:sldMk cId="588760043" sldId="11651"/>
            <ac:picMk id="10" creationId="{919E0D0E-FA5A-4179-A1CC-6DD3B4F33F63}"/>
          </ac:picMkLst>
        </pc:picChg>
        <pc:picChg chg="add del mod">
          <ac:chgData name="正隆 下間" userId="4859db886a446718" providerId="LiveId" clId="{55BB1676-BCB4-401C-AB34-030DFF42867A}" dt="2026-03-07T06:16:30.184" v="3686" actId="21"/>
          <ac:picMkLst>
            <pc:docMk/>
            <pc:sldMk cId="588760043" sldId="11651"/>
            <ac:picMk id="11" creationId="{C7E17DC2-1C7A-4A3E-9F97-F1E094844F00}"/>
          </ac:picMkLst>
        </pc:picChg>
      </pc:sldChg>
      <pc:sldChg chg="addSp modSp new mod">
        <pc:chgData name="正隆 下間" userId="4859db886a446718" providerId="LiveId" clId="{55BB1676-BCB4-401C-AB34-030DFF42867A}" dt="2026-03-07T08:28:00.950" v="5308" actId="1076"/>
        <pc:sldMkLst>
          <pc:docMk/>
          <pc:sldMk cId="469056361" sldId="11652"/>
        </pc:sldMkLst>
        <pc:spChg chg="add mod">
          <ac:chgData name="正隆 下間" userId="4859db886a446718" providerId="LiveId" clId="{55BB1676-BCB4-401C-AB34-030DFF42867A}" dt="2026-03-07T08:28:00.950" v="5308" actId="1076"/>
          <ac:spMkLst>
            <pc:docMk/>
            <pc:sldMk cId="469056361" sldId="11652"/>
            <ac:spMk id="7" creationId="{7F88132E-98EE-4C3B-8D4A-37EF5E1A3B7B}"/>
          </ac:spMkLst>
        </pc:spChg>
        <pc:grpChg chg="add mod">
          <ac:chgData name="正隆 下間" userId="4859db886a446718" providerId="LiveId" clId="{55BB1676-BCB4-401C-AB34-030DFF42867A}" dt="2026-03-07T06:23:49.248" v="3884" actId="1076"/>
          <ac:grpSpMkLst>
            <pc:docMk/>
            <pc:sldMk cId="469056361" sldId="11652"/>
            <ac:grpSpMk id="2" creationId="{3093D462-11BF-46DB-A9B9-1432672B4041}"/>
          </ac:grpSpMkLst>
        </pc:grpChg>
        <pc:picChg chg="mod">
          <ac:chgData name="正隆 下間" userId="4859db886a446718" providerId="LiveId" clId="{55BB1676-BCB4-401C-AB34-030DFF42867A}" dt="2026-03-07T06:21:19.470" v="3790"/>
          <ac:picMkLst>
            <pc:docMk/>
            <pc:sldMk cId="469056361" sldId="11652"/>
            <ac:picMk id="3" creationId="{F31A14D8-4786-4768-8961-44BA546FE57E}"/>
          </ac:picMkLst>
        </pc:picChg>
        <pc:picChg chg="mod">
          <ac:chgData name="正隆 下間" userId="4859db886a446718" providerId="LiveId" clId="{55BB1676-BCB4-401C-AB34-030DFF42867A}" dt="2026-03-07T06:21:19.470" v="3790"/>
          <ac:picMkLst>
            <pc:docMk/>
            <pc:sldMk cId="469056361" sldId="11652"/>
            <ac:picMk id="4" creationId="{CC40A6D4-946E-4274-B82B-F41F76F3FCC3}"/>
          </ac:picMkLst>
        </pc:picChg>
        <pc:picChg chg="mod">
          <ac:chgData name="正隆 下間" userId="4859db886a446718" providerId="LiveId" clId="{55BB1676-BCB4-401C-AB34-030DFF42867A}" dt="2026-03-07T06:21:19.470" v="3790"/>
          <ac:picMkLst>
            <pc:docMk/>
            <pc:sldMk cId="469056361" sldId="11652"/>
            <ac:picMk id="5" creationId="{2CDD3221-552D-4A0D-BDB5-DF8CEC4D6C25}"/>
          </ac:picMkLst>
        </pc:picChg>
        <pc:picChg chg="mod">
          <ac:chgData name="正隆 下間" userId="4859db886a446718" providerId="LiveId" clId="{55BB1676-BCB4-401C-AB34-030DFF42867A}" dt="2026-03-07T06:21:19.470" v="3790"/>
          <ac:picMkLst>
            <pc:docMk/>
            <pc:sldMk cId="469056361" sldId="11652"/>
            <ac:picMk id="6" creationId="{F0B28925-D96D-4293-90C6-C76676DE66F0}"/>
          </ac:picMkLst>
        </pc:picChg>
      </pc:sldChg>
      <pc:sldChg chg="new del">
        <pc:chgData name="正隆 下間" userId="4859db886a446718" providerId="LiveId" clId="{55BB1676-BCB4-401C-AB34-030DFF42867A}" dt="2026-03-07T06:40:13.933" v="3895" actId="2696"/>
        <pc:sldMkLst>
          <pc:docMk/>
          <pc:sldMk cId="691744522" sldId="11653"/>
        </pc:sldMkLst>
      </pc:sldChg>
      <pc:sldChg chg="addSp delSp modSp add mod">
        <pc:chgData name="正隆 下間" userId="4859db886a446718" providerId="LiveId" clId="{55BB1676-BCB4-401C-AB34-030DFF42867A}" dt="2026-03-07T08:23:19.351" v="5272" actId="1076"/>
        <pc:sldMkLst>
          <pc:docMk/>
          <pc:sldMk cId="747737772" sldId="11654"/>
        </pc:sldMkLst>
        <pc:spChg chg="mod">
          <ac:chgData name="正隆 下間" userId="4859db886a446718" providerId="LiveId" clId="{55BB1676-BCB4-401C-AB34-030DFF42867A}" dt="2026-03-07T08:23:19.351" v="5272" actId="1076"/>
          <ac:spMkLst>
            <pc:docMk/>
            <pc:sldMk cId="747737772" sldId="11654"/>
            <ac:spMk id="7" creationId="{0A3192B2-AACA-4EB7-9177-3C8508DDE716}"/>
          </ac:spMkLst>
        </pc:spChg>
        <pc:spChg chg="del">
          <ac:chgData name="正隆 下間" userId="4859db886a446718" providerId="LiveId" clId="{55BB1676-BCB4-401C-AB34-030DFF42867A}" dt="2026-03-07T06:41:42.840" v="3995" actId="478"/>
          <ac:spMkLst>
            <pc:docMk/>
            <pc:sldMk cId="747737772" sldId="11654"/>
            <ac:spMk id="10" creationId="{F4100C97-BFE2-424F-949B-1883ED157526}"/>
          </ac:spMkLst>
        </pc:spChg>
        <pc:grpChg chg="del mod">
          <ac:chgData name="正隆 下間" userId="4859db886a446718" providerId="LiveId" clId="{55BB1676-BCB4-401C-AB34-030DFF42867A}" dt="2026-03-07T06:42:06.456" v="4000" actId="478"/>
          <ac:grpSpMkLst>
            <pc:docMk/>
            <pc:sldMk cId="747737772" sldId="11654"/>
            <ac:grpSpMk id="12" creationId="{03A7CD2A-B933-4570-BDDD-66EC68DFF73C}"/>
          </ac:grpSpMkLst>
        </pc:grpChg>
        <pc:picChg chg="mod">
          <ac:chgData name="正隆 下間" userId="4859db886a446718" providerId="LiveId" clId="{55BB1676-BCB4-401C-AB34-030DFF42867A}" dt="2026-03-07T06:42:40.011" v="4007" actId="1076"/>
          <ac:picMkLst>
            <pc:docMk/>
            <pc:sldMk cId="747737772" sldId="11654"/>
            <ac:picMk id="8" creationId="{20406E98-4A8D-48D9-89B4-A14EF8958F34}"/>
          </ac:picMkLst>
        </pc:picChg>
        <pc:picChg chg="add mod">
          <ac:chgData name="正隆 下間" userId="4859db886a446718" providerId="LiveId" clId="{55BB1676-BCB4-401C-AB34-030DFF42867A}" dt="2026-03-07T06:42:38.299" v="4006" actId="1076"/>
          <ac:picMkLst>
            <pc:docMk/>
            <pc:sldMk cId="747737772" sldId="11654"/>
            <ac:picMk id="13" creationId="{E746B6AB-0E3F-49B8-9492-368037F1F1F3}"/>
          </ac:picMkLst>
        </pc:picChg>
      </pc:sldChg>
      <pc:sldChg chg="addSp delSp modSp add mod">
        <pc:chgData name="正隆 下間" userId="4859db886a446718" providerId="LiveId" clId="{55BB1676-BCB4-401C-AB34-030DFF42867A}" dt="2026-03-07T08:46:28.175" v="5544" actId="14734"/>
        <pc:sldMkLst>
          <pc:docMk/>
          <pc:sldMk cId="2705882898" sldId="11655"/>
        </pc:sldMkLst>
        <pc:spChg chg="mod">
          <ac:chgData name="正隆 下間" userId="4859db886a446718" providerId="LiveId" clId="{55BB1676-BCB4-401C-AB34-030DFF42867A}" dt="2026-03-07T08:46:03.414" v="5543" actId="1076"/>
          <ac:spMkLst>
            <pc:docMk/>
            <pc:sldMk cId="2705882898" sldId="11655"/>
            <ac:spMk id="7" creationId="{0A3192B2-AACA-4EB7-9177-3C8508DDE716}"/>
          </ac:spMkLst>
        </pc:spChg>
        <pc:grpChg chg="del">
          <ac:chgData name="正隆 下間" userId="4859db886a446718" providerId="LiveId" clId="{55BB1676-BCB4-401C-AB34-030DFF42867A}" dt="2026-03-07T06:53:25.565" v="4206" actId="21"/>
          <ac:grpSpMkLst>
            <pc:docMk/>
            <pc:sldMk cId="2705882898" sldId="11655"/>
            <ac:grpSpMk id="2" creationId="{2ECB0195-7909-43B1-AF5C-C6A4A1950B3F}"/>
          </ac:grpSpMkLst>
        </pc:grpChg>
        <pc:grpChg chg="add mod">
          <ac:chgData name="正隆 下間" userId="4859db886a446718" providerId="LiveId" clId="{55BB1676-BCB4-401C-AB34-030DFF42867A}" dt="2026-03-07T06:53:39.628" v="4212" actId="1076"/>
          <ac:grpSpMkLst>
            <pc:docMk/>
            <pc:sldMk cId="2705882898" sldId="11655"/>
            <ac:grpSpMk id="9" creationId="{881B511C-5E7B-4759-BBA9-BA5AEF468243}"/>
          </ac:grpSpMkLst>
        </pc:grpChg>
        <pc:graphicFrameChg chg="mod modGraphic">
          <ac:chgData name="正隆 下間" userId="4859db886a446718" providerId="LiveId" clId="{55BB1676-BCB4-401C-AB34-030DFF42867A}" dt="2026-03-07T08:46:28.175" v="5544" actId="14734"/>
          <ac:graphicFrameMkLst>
            <pc:docMk/>
            <pc:sldMk cId="2705882898" sldId="11655"/>
            <ac:graphicFrameMk id="8" creationId="{A02121CD-B3A2-4567-B4AD-4F0CB44F422F}"/>
          </ac:graphicFrameMkLst>
        </pc:graphicFrameChg>
        <pc:picChg chg="mod">
          <ac:chgData name="正隆 下間" userId="4859db886a446718" providerId="LiveId" clId="{55BB1676-BCB4-401C-AB34-030DFF42867A}" dt="2026-03-07T06:53:26.380" v="4207"/>
          <ac:picMkLst>
            <pc:docMk/>
            <pc:sldMk cId="2705882898" sldId="11655"/>
            <ac:picMk id="10" creationId="{FB7A5CBB-8C33-41CB-8005-DAA4E131C495}"/>
          </ac:picMkLst>
        </pc:picChg>
        <pc:picChg chg="mod">
          <ac:chgData name="正隆 下間" userId="4859db886a446718" providerId="LiveId" clId="{55BB1676-BCB4-401C-AB34-030DFF42867A}" dt="2026-03-07T06:53:26.380" v="4207"/>
          <ac:picMkLst>
            <pc:docMk/>
            <pc:sldMk cId="2705882898" sldId="11655"/>
            <ac:picMk id="11" creationId="{717FA399-82F1-4A73-A848-BE0A3483B459}"/>
          </ac:picMkLst>
        </pc:picChg>
        <pc:picChg chg="mod">
          <ac:chgData name="正隆 下間" userId="4859db886a446718" providerId="LiveId" clId="{55BB1676-BCB4-401C-AB34-030DFF42867A}" dt="2026-03-07T06:53:26.380" v="4207"/>
          <ac:picMkLst>
            <pc:docMk/>
            <pc:sldMk cId="2705882898" sldId="11655"/>
            <ac:picMk id="12" creationId="{523DC523-0EA1-4335-89C0-4EFEFC30DE95}"/>
          </ac:picMkLst>
        </pc:picChg>
        <pc:picChg chg="mod">
          <ac:chgData name="正隆 下間" userId="4859db886a446718" providerId="LiveId" clId="{55BB1676-BCB4-401C-AB34-030DFF42867A}" dt="2026-03-07T06:53:26.380" v="4207"/>
          <ac:picMkLst>
            <pc:docMk/>
            <pc:sldMk cId="2705882898" sldId="11655"/>
            <ac:picMk id="13" creationId="{06B61AA7-60FB-4BF9-BF35-1D08FB51124D}"/>
          </ac:picMkLst>
        </pc:picChg>
      </pc:sldChg>
      <pc:sldChg chg="addSp delSp modSp new del mod ord">
        <pc:chgData name="正隆 下間" userId="4859db886a446718" providerId="LiveId" clId="{55BB1676-BCB4-401C-AB34-030DFF42867A}" dt="2026-03-07T08:19:37.037" v="5220" actId="2696"/>
        <pc:sldMkLst>
          <pc:docMk/>
          <pc:sldMk cId="1307763707" sldId="11656"/>
        </pc:sldMkLst>
        <pc:spChg chg="add del mod">
          <ac:chgData name="正隆 下間" userId="4859db886a446718" providerId="LiveId" clId="{55BB1676-BCB4-401C-AB34-030DFF42867A}" dt="2026-03-07T08:13:24.678" v="5070"/>
          <ac:spMkLst>
            <pc:docMk/>
            <pc:sldMk cId="1307763707" sldId="11656"/>
            <ac:spMk id="3" creationId="{AF4E3C9C-B9ED-4316-B48E-D0778B1758A3}"/>
          </ac:spMkLst>
        </pc:spChg>
        <pc:grpChg chg="add del mod">
          <ac:chgData name="正隆 下間" userId="4859db886a446718" providerId="LiveId" clId="{55BB1676-BCB4-401C-AB34-030DFF42867A}" dt="2026-03-07T08:18:25.833" v="5183" actId="21"/>
          <ac:grpSpMkLst>
            <pc:docMk/>
            <pc:sldMk cId="1307763707" sldId="11656"/>
            <ac:grpSpMk id="11" creationId="{3949A3BC-5551-4387-A22C-0501C6E74BAB}"/>
          </ac:grpSpMkLst>
        </pc:grpChg>
        <pc:picChg chg="add mod">
          <ac:chgData name="正隆 下間" userId="4859db886a446718" providerId="LiveId" clId="{55BB1676-BCB4-401C-AB34-030DFF42867A}" dt="2026-03-07T08:18:17.346" v="5180" actId="164"/>
          <ac:picMkLst>
            <pc:docMk/>
            <pc:sldMk cId="1307763707" sldId="11656"/>
            <ac:picMk id="4" creationId="{35338B3E-C440-42AD-AD7B-A4DAD1454B8F}"/>
          </ac:picMkLst>
        </pc:picChg>
        <pc:picChg chg="add del mod">
          <ac:chgData name="正隆 下間" userId="4859db886a446718" providerId="LiveId" clId="{55BB1676-BCB4-401C-AB34-030DFF42867A}" dt="2026-03-07T08:17:30.922" v="5168" actId="21"/>
          <ac:picMkLst>
            <pc:docMk/>
            <pc:sldMk cId="1307763707" sldId="11656"/>
            <ac:picMk id="5" creationId="{AAD07492-EC61-47F3-B7CB-26F53C5DC203}"/>
          </ac:picMkLst>
        </pc:picChg>
        <pc:picChg chg="add mod">
          <ac:chgData name="正隆 下間" userId="4859db886a446718" providerId="LiveId" clId="{55BB1676-BCB4-401C-AB34-030DFF42867A}" dt="2026-03-07T08:18:17.346" v="5180" actId="164"/>
          <ac:picMkLst>
            <pc:docMk/>
            <pc:sldMk cId="1307763707" sldId="11656"/>
            <ac:picMk id="6" creationId="{6116DE5A-2A55-4143-8A07-C93523D1341C}"/>
          </ac:picMkLst>
        </pc:picChg>
        <pc:picChg chg="add del mod">
          <ac:chgData name="正隆 下間" userId="4859db886a446718" providerId="LiveId" clId="{55BB1676-BCB4-401C-AB34-030DFF42867A}" dt="2026-03-07T08:17:55.445" v="5175" actId="21"/>
          <ac:picMkLst>
            <pc:docMk/>
            <pc:sldMk cId="1307763707" sldId="11656"/>
            <ac:picMk id="7" creationId="{4D5E6760-6500-4FFE-84C9-E0782CB4B0DE}"/>
          </ac:picMkLst>
        </pc:picChg>
        <pc:picChg chg="add mod">
          <ac:chgData name="正隆 下間" userId="4859db886a446718" providerId="LiveId" clId="{55BB1676-BCB4-401C-AB34-030DFF42867A}" dt="2026-03-07T08:18:17.346" v="5180" actId="164"/>
          <ac:picMkLst>
            <pc:docMk/>
            <pc:sldMk cId="1307763707" sldId="11656"/>
            <ac:picMk id="8" creationId="{59857346-C4F7-4C15-9E51-776A64C77D6B}"/>
          </ac:picMkLst>
        </pc:picChg>
        <pc:picChg chg="add mod">
          <ac:chgData name="正隆 下間" userId="4859db886a446718" providerId="LiveId" clId="{55BB1676-BCB4-401C-AB34-030DFF42867A}" dt="2026-03-07T08:18:17.346" v="5180" actId="164"/>
          <ac:picMkLst>
            <pc:docMk/>
            <pc:sldMk cId="1307763707" sldId="11656"/>
            <ac:picMk id="9" creationId="{69335842-6FFE-4045-8A99-A58AC3B9EAFC}"/>
          </ac:picMkLst>
        </pc:picChg>
        <pc:picChg chg="add mod">
          <ac:chgData name="正隆 下間" userId="4859db886a446718" providerId="LiveId" clId="{55BB1676-BCB4-401C-AB34-030DFF42867A}" dt="2026-03-07T08:18:17.346" v="5180" actId="164"/>
          <ac:picMkLst>
            <pc:docMk/>
            <pc:sldMk cId="1307763707" sldId="11656"/>
            <ac:picMk id="10" creationId="{1069EEE6-FC60-49FF-9BBD-6369A0F19897}"/>
          </ac:picMkLst>
        </pc:picChg>
      </pc:sldChg>
      <pc:sldChg chg="addSp delSp modSp add mod">
        <pc:chgData name="正隆 下間" userId="4859db886a446718" providerId="LiveId" clId="{55BB1676-BCB4-401C-AB34-030DFF42867A}" dt="2026-03-07T08:03:17.637" v="4958" actId="1582"/>
        <pc:sldMkLst>
          <pc:docMk/>
          <pc:sldMk cId="2083740820" sldId="11657"/>
        </pc:sldMkLst>
        <pc:spChg chg="add mod">
          <ac:chgData name="正隆 下間" userId="4859db886a446718" providerId="LiveId" clId="{55BB1676-BCB4-401C-AB34-030DFF42867A}" dt="2026-03-07T08:03:17.637" v="4958" actId="1582"/>
          <ac:spMkLst>
            <pc:docMk/>
            <pc:sldMk cId="2083740820" sldId="11657"/>
            <ac:spMk id="2" creationId="{B1DEB830-7D63-46AC-9C9E-BDCAF9F0D6A0}"/>
          </ac:spMkLst>
        </pc:spChg>
        <pc:spChg chg="del mod">
          <ac:chgData name="正隆 下間" userId="4859db886a446718" providerId="LiveId" clId="{55BB1676-BCB4-401C-AB34-030DFF42867A}" dt="2026-03-07T07:49:41.548" v="4851" actId="478"/>
          <ac:spMkLst>
            <pc:docMk/>
            <pc:sldMk cId="2083740820" sldId="11657"/>
            <ac:spMk id="4" creationId="{E1E78057-9194-4B2E-8EAE-3C4AF9D5CA7C}"/>
          </ac:spMkLst>
        </pc:spChg>
        <pc:picChg chg="mod modCrop">
          <ac:chgData name="正隆 下間" userId="4859db886a446718" providerId="LiveId" clId="{55BB1676-BCB4-401C-AB34-030DFF42867A}" dt="2026-03-07T07:52:01.849" v="4943" actId="1076"/>
          <ac:picMkLst>
            <pc:docMk/>
            <pc:sldMk cId="2083740820" sldId="11657"/>
            <ac:picMk id="3" creationId="{A69A8BA7-C3FE-43C0-BC62-BE4BE220FCBC}"/>
          </ac:picMkLst>
        </pc:picChg>
      </pc:sldChg>
      <pc:sldChg chg="modSp add mod">
        <pc:chgData name="正隆 下間" userId="4859db886a446718" providerId="LiveId" clId="{55BB1676-BCB4-401C-AB34-030DFF42867A}" dt="2026-03-07T08:45:25.044" v="5538" actId="207"/>
        <pc:sldMkLst>
          <pc:docMk/>
          <pc:sldMk cId="1119441130" sldId="11658"/>
        </pc:sldMkLst>
        <pc:spChg chg="mod">
          <ac:chgData name="正隆 下間" userId="4859db886a446718" providerId="LiveId" clId="{55BB1676-BCB4-401C-AB34-030DFF42867A}" dt="2026-03-07T08:45:25.044" v="5538" actId="207"/>
          <ac:spMkLst>
            <pc:docMk/>
            <pc:sldMk cId="1119441130" sldId="11658"/>
            <ac:spMk id="2" creationId="{4B830477-C436-4CBF-B971-2F533E6E77E5}"/>
          </ac:spMkLst>
        </pc:spChg>
        <pc:picChg chg="mod modCrop">
          <ac:chgData name="正隆 下間" userId="4859db886a446718" providerId="LiveId" clId="{55BB1676-BCB4-401C-AB34-030DFF42867A}" dt="2026-03-07T08:07:23.304" v="4999" actId="1076"/>
          <ac:picMkLst>
            <pc:docMk/>
            <pc:sldMk cId="1119441130" sldId="11658"/>
            <ac:picMk id="3" creationId="{A2F8C547-0350-40F4-B12C-3BFC0DC933A6}"/>
          </ac:picMkLst>
        </pc:picChg>
      </pc:sldChg>
      <pc:sldChg chg="addSp delSp modSp add mod">
        <pc:chgData name="正隆 下間" userId="4859db886a446718" providerId="LiveId" clId="{55BB1676-BCB4-401C-AB34-030DFF42867A}" dt="2026-03-08T04:51:35.538" v="6038" actId="20577"/>
        <pc:sldMkLst>
          <pc:docMk/>
          <pc:sldMk cId="2595340294" sldId="11659"/>
        </pc:sldMkLst>
        <pc:spChg chg="add del mod">
          <ac:chgData name="正隆 下間" userId="4859db886a446718" providerId="LiveId" clId="{55BB1676-BCB4-401C-AB34-030DFF42867A}" dt="2026-03-07T08:18:33.399" v="5186" actId="21"/>
          <ac:spMkLst>
            <pc:docMk/>
            <pc:sldMk cId="2595340294" sldId="11659"/>
            <ac:spMk id="11" creationId="{5A3C817C-84EE-4C1E-B27B-A48032E13446}"/>
          </ac:spMkLst>
        </pc:spChg>
        <pc:spChg chg="add mod">
          <ac:chgData name="正隆 下間" userId="4859db886a446718" providerId="LiveId" clId="{55BB1676-BCB4-401C-AB34-030DFF42867A}" dt="2026-03-08T04:51:35.538" v="6038" actId="20577"/>
          <ac:spMkLst>
            <pc:docMk/>
            <pc:sldMk cId="2595340294" sldId="11659"/>
            <ac:spMk id="18" creationId="{F20F5B8A-40F5-4D4A-BB94-798EBDB94747}"/>
          </ac:spMkLst>
        </pc:spChg>
        <pc:grpChg chg="add mod">
          <ac:chgData name="正隆 下間" userId="4859db886a446718" providerId="LiveId" clId="{55BB1676-BCB4-401C-AB34-030DFF42867A}" dt="2026-03-07T08:18:27.857" v="5184"/>
          <ac:grpSpMkLst>
            <pc:docMk/>
            <pc:sldMk cId="2595340294" sldId="11659"/>
            <ac:grpSpMk id="12" creationId="{7DEAB622-38EF-4713-AA53-8922E7457479}"/>
          </ac:grpSpMkLst>
        </pc:grpChg>
        <pc:picChg chg="del">
          <ac:chgData name="正隆 下間" userId="4859db886a446718" providerId="LiveId" clId="{55BB1676-BCB4-401C-AB34-030DFF42867A}" dt="2026-03-07T08:16:51.625" v="5150" actId="21"/>
          <ac:picMkLst>
            <pc:docMk/>
            <pc:sldMk cId="2595340294" sldId="11659"/>
            <ac:picMk id="6" creationId="{58873AF5-4DA1-4803-B5DD-68305EC2B618}"/>
          </ac:picMkLst>
        </pc:picChg>
        <pc:picChg chg="del">
          <ac:chgData name="正隆 下間" userId="4859db886a446718" providerId="LiveId" clId="{55BB1676-BCB4-401C-AB34-030DFF42867A}" dt="2026-03-07T08:16:51.625" v="5150" actId="21"/>
          <ac:picMkLst>
            <pc:docMk/>
            <pc:sldMk cId="2595340294" sldId="11659"/>
            <ac:picMk id="7" creationId="{5DD82468-8D45-4E38-A6E1-51F5C5B739AC}"/>
          </ac:picMkLst>
        </pc:picChg>
        <pc:picChg chg="del mod">
          <ac:chgData name="正隆 下間" userId="4859db886a446718" providerId="LiveId" clId="{55BB1676-BCB4-401C-AB34-030DFF42867A}" dt="2026-03-07T08:16:51.625" v="5150" actId="21"/>
          <ac:picMkLst>
            <pc:docMk/>
            <pc:sldMk cId="2595340294" sldId="11659"/>
            <ac:picMk id="8" creationId="{9F8E56C7-FC7D-4E14-A8E9-B623B014EABD}"/>
          </ac:picMkLst>
        </pc:picChg>
        <pc:picChg chg="del">
          <ac:chgData name="正隆 下間" userId="4859db886a446718" providerId="LiveId" clId="{55BB1676-BCB4-401C-AB34-030DFF42867A}" dt="2026-03-07T08:16:51.625" v="5150" actId="21"/>
          <ac:picMkLst>
            <pc:docMk/>
            <pc:sldMk cId="2595340294" sldId="11659"/>
            <ac:picMk id="9" creationId="{0C20CFC4-ED5A-4D8E-90CF-4464CF62775D}"/>
          </ac:picMkLst>
        </pc:picChg>
        <pc:picChg chg="del mod">
          <ac:chgData name="正隆 下間" userId="4859db886a446718" providerId="LiveId" clId="{55BB1676-BCB4-401C-AB34-030DFF42867A}" dt="2026-03-07T08:16:51.625" v="5150" actId="21"/>
          <ac:picMkLst>
            <pc:docMk/>
            <pc:sldMk cId="2595340294" sldId="11659"/>
            <ac:picMk id="10" creationId="{B36CE6F6-BC39-46B1-8D04-1EBE838940A6}"/>
          </ac:picMkLst>
        </pc:picChg>
        <pc:picChg chg="mod">
          <ac:chgData name="正隆 下間" userId="4859db886a446718" providerId="LiveId" clId="{55BB1676-BCB4-401C-AB34-030DFF42867A}" dt="2026-03-07T08:18:27.857" v="5184"/>
          <ac:picMkLst>
            <pc:docMk/>
            <pc:sldMk cId="2595340294" sldId="11659"/>
            <ac:picMk id="13" creationId="{E674D074-43B7-4096-B30C-F73442116080}"/>
          </ac:picMkLst>
        </pc:picChg>
        <pc:picChg chg="mod">
          <ac:chgData name="正隆 下間" userId="4859db886a446718" providerId="LiveId" clId="{55BB1676-BCB4-401C-AB34-030DFF42867A}" dt="2026-03-07T08:18:27.857" v="5184"/>
          <ac:picMkLst>
            <pc:docMk/>
            <pc:sldMk cId="2595340294" sldId="11659"/>
            <ac:picMk id="14" creationId="{76B9AC7C-9884-4752-8A8D-B14EA4240442}"/>
          </ac:picMkLst>
        </pc:picChg>
        <pc:picChg chg="mod">
          <ac:chgData name="正隆 下間" userId="4859db886a446718" providerId="LiveId" clId="{55BB1676-BCB4-401C-AB34-030DFF42867A}" dt="2026-03-07T08:18:27.857" v="5184"/>
          <ac:picMkLst>
            <pc:docMk/>
            <pc:sldMk cId="2595340294" sldId="11659"/>
            <ac:picMk id="15" creationId="{0D2C6029-8D18-4D6F-8FBA-82A008BF9427}"/>
          </ac:picMkLst>
        </pc:picChg>
        <pc:picChg chg="mod">
          <ac:chgData name="正隆 下間" userId="4859db886a446718" providerId="LiveId" clId="{55BB1676-BCB4-401C-AB34-030DFF42867A}" dt="2026-03-07T08:18:27.857" v="5184"/>
          <ac:picMkLst>
            <pc:docMk/>
            <pc:sldMk cId="2595340294" sldId="11659"/>
            <ac:picMk id="16" creationId="{C30BD4F6-E8AD-4F79-8DBB-ABE14CDD597F}"/>
          </ac:picMkLst>
        </pc:picChg>
        <pc:picChg chg="mod">
          <ac:chgData name="正隆 下間" userId="4859db886a446718" providerId="LiveId" clId="{55BB1676-BCB4-401C-AB34-030DFF42867A}" dt="2026-03-07T08:18:27.857" v="5184"/>
          <ac:picMkLst>
            <pc:docMk/>
            <pc:sldMk cId="2595340294" sldId="11659"/>
            <ac:picMk id="17" creationId="{D747B175-F8A4-45AA-9C3E-EA13F85FB540}"/>
          </ac:picMkLst>
        </pc:picChg>
      </pc:sldChg>
      <pc:sldChg chg="addSp delSp modSp new del mod">
        <pc:chgData name="正隆 下間" userId="4859db886a446718" providerId="LiveId" clId="{55BB1676-BCB4-401C-AB34-030DFF42867A}" dt="2026-03-07T08:12:18.640" v="5052" actId="2696"/>
        <pc:sldMkLst>
          <pc:docMk/>
          <pc:sldMk cId="3961103467" sldId="11659"/>
        </pc:sldMkLst>
        <pc:picChg chg="add del mod">
          <ac:chgData name="正隆 下間" userId="4859db886a446718" providerId="LiveId" clId="{55BB1676-BCB4-401C-AB34-030DFF42867A}" dt="2026-03-07T08:11:18.892" v="5032" actId="21"/>
          <ac:picMkLst>
            <pc:docMk/>
            <pc:sldMk cId="3961103467" sldId="11659"/>
            <ac:picMk id="2" creationId="{18EA0E98-570A-4D4C-A98F-0FFF5E37594E}"/>
          </ac:picMkLst>
        </pc:picChg>
        <pc:picChg chg="add del mod">
          <ac:chgData name="正隆 下間" userId="4859db886a446718" providerId="LiveId" clId="{55BB1676-BCB4-401C-AB34-030DFF42867A}" dt="2026-03-07T08:11:22.830" v="5034" actId="21"/>
          <ac:picMkLst>
            <pc:docMk/>
            <pc:sldMk cId="3961103467" sldId="11659"/>
            <ac:picMk id="3" creationId="{CE112B3E-8527-45A5-A549-C87FB501F3B9}"/>
          </ac:picMkLst>
        </pc:picChg>
        <pc:picChg chg="add del mod">
          <ac:chgData name="正隆 下間" userId="4859db886a446718" providerId="LiveId" clId="{55BB1676-BCB4-401C-AB34-030DFF42867A}" dt="2026-03-07T08:11:18.892" v="5032" actId="21"/>
          <ac:picMkLst>
            <pc:docMk/>
            <pc:sldMk cId="3961103467" sldId="11659"/>
            <ac:picMk id="4" creationId="{3F377DF1-4302-4BCD-8E7D-6358A250F02E}"/>
          </ac:picMkLst>
        </pc:picChg>
        <pc:picChg chg="add del mod">
          <ac:chgData name="正隆 下間" userId="4859db886a446718" providerId="LiveId" clId="{55BB1676-BCB4-401C-AB34-030DFF42867A}" dt="2026-03-07T08:11:18.892" v="5032" actId="21"/>
          <ac:picMkLst>
            <pc:docMk/>
            <pc:sldMk cId="3961103467" sldId="11659"/>
            <ac:picMk id="5" creationId="{90AD4CC2-9516-491B-B55E-7604AA88FA79}"/>
          </ac:picMkLst>
        </pc:picChg>
        <pc:picChg chg="add mod">
          <ac:chgData name="正隆 下間" userId="4859db886a446718" providerId="LiveId" clId="{55BB1676-BCB4-401C-AB34-030DFF42867A}" dt="2026-03-07T08:11:56.394" v="5045" actId="688"/>
          <ac:picMkLst>
            <pc:docMk/>
            <pc:sldMk cId="3961103467" sldId="11659"/>
            <ac:picMk id="6" creationId="{58873AF5-4DA1-4803-B5DD-68305EC2B618}"/>
          </ac:picMkLst>
        </pc:picChg>
        <pc:picChg chg="add mod">
          <ac:chgData name="正隆 下間" userId="4859db886a446718" providerId="LiveId" clId="{55BB1676-BCB4-401C-AB34-030DFF42867A}" dt="2026-03-07T08:11:40.955" v="5041" actId="1076"/>
          <ac:picMkLst>
            <pc:docMk/>
            <pc:sldMk cId="3961103467" sldId="11659"/>
            <ac:picMk id="7" creationId="{5DD82468-8D45-4E38-A6E1-51F5C5B739AC}"/>
          </ac:picMkLst>
        </pc:picChg>
        <pc:picChg chg="add mod">
          <ac:chgData name="正隆 下間" userId="4859db886a446718" providerId="LiveId" clId="{55BB1676-BCB4-401C-AB34-030DFF42867A}" dt="2026-03-07T08:11:58.418" v="5046" actId="1076"/>
          <ac:picMkLst>
            <pc:docMk/>
            <pc:sldMk cId="3961103467" sldId="11659"/>
            <ac:picMk id="8" creationId="{9F8E56C7-FC7D-4E14-A8E9-B623B014EABD}"/>
          </ac:picMkLst>
        </pc:picChg>
        <pc:picChg chg="add mod">
          <ac:chgData name="正隆 下間" userId="4859db886a446718" providerId="LiveId" clId="{55BB1676-BCB4-401C-AB34-030DFF42867A}" dt="2026-03-07T08:11:35.405" v="5038" actId="1076"/>
          <ac:picMkLst>
            <pc:docMk/>
            <pc:sldMk cId="3961103467" sldId="11659"/>
            <ac:picMk id="9" creationId="{0C20CFC4-ED5A-4D8E-90CF-4464CF62775D}"/>
          </ac:picMkLst>
        </pc:picChg>
        <pc:picChg chg="add mod">
          <ac:chgData name="正隆 下間" userId="4859db886a446718" providerId="LiveId" clId="{55BB1676-BCB4-401C-AB34-030DFF42867A}" dt="2026-03-07T08:12:12.859" v="5051" actId="1076"/>
          <ac:picMkLst>
            <pc:docMk/>
            <pc:sldMk cId="3961103467" sldId="11659"/>
            <ac:picMk id="10" creationId="{B36CE6F6-BC39-46B1-8D04-1EBE838940A6}"/>
          </ac:picMkLst>
        </pc:picChg>
      </pc:sldChg>
      <pc:sldChg chg="addSp modSp add mod">
        <pc:chgData name="正隆 下間" userId="4859db886a446718" providerId="LiveId" clId="{55BB1676-BCB4-401C-AB34-030DFF42867A}" dt="2026-03-07T08:30:36.143" v="5324" actId="1076"/>
        <pc:sldMkLst>
          <pc:docMk/>
          <pc:sldMk cId="3123654883" sldId="11660"/>
        </pc:sldMkLst>
        <pc:spChg chg="mod">
          <ac:chgData name="正隆 下間" userId="4859db886a446718" providerId="LiveId" clId="{55BB1676-BCB4-401C-AB34-030DFF42867A}" dt="2026-03-07T08:30:30.791" v="5323" actId="164"/>
          <ac:spMkLst>
            <pc:docMk/>
            <pc:sldMk cId="3123654883" sldId="11660"/>
            <ac:spMk id="4" creationId="{9320FDFA-B8DD-4FCD-B07C-09B9239FC9F1}"/>
          </ac:spMkLst>
        </pc:spChg>
        <pc:spChg chg="mod">
          <ac:chgData name="正隆 下間" userId="4859db886a446718" providerId="LiveId" clId="{55BB1676-BCB4-401C-AB34-030DFF42867A}" dt="2026-03-07T08:30:30.791" v="5323" actId="164"/>
          <ac:spMkLst>
            <pc:docMk/>
            <pc:sldMk cId="3123654883" sldId="11660"/>
            <ac:spMk id="5" creationId="{C972FFDD-F5A4-4BD4-A8CD-47B1A0DC70D1}"/>
          </ac:spMkLst>
        </pc:spChg>
        <pc:grpChg chg="add mod">
          <ac:chgData name="正隆 下間" userId="4859db886a446718" providerId="LiveId" clId="{55BB1676-BCB4-401C-AB34-030DFF42867A}" dt="2026-03-07T08:30:36.143" v="5324" actId="1076"/>
          <ac:grpSpMkLst>
            <pc:docMk/>
            <pc:sldMk cId="3123654883" sldId="11660"/>
            <ac:grpSpMk id="2" creationId="{4D082D59-C6D6-4EC2-BE49-A6F0CDEE70B3}"/>
          </ac:grpSpMkLst>
        </pc:grpChg>
        <pc:picChg chg="mod modCrop">
          <ac:chgData name="正隆 下間" userId="4859db886a446718" providerId="LiveId" clId="{55BB1676-BCB4-401C-AB34-030DFF42867A}" dt="2026-03-07T08:30:30.791" v="5323" actId="164"/>
          <ac:picMkLst>
            <pc:docMk/>
            <pc:sldMk cId="3123654883" sldId="11660"/>
            <ac:picMk id="3" creationId="{A7469ABE-50DA-4ECE-B99D-39D7452024E4}"/>
          </ac:picMkLst>
        </pc:picChg>
      </pc:sldChg>
      <pc:sldChg chg="modSp add mod">
        <pc:chgData name="正隆 下間" userId="4859db886a446718" providerId="LiveId" clId="{55BB1676-BCB4-401C-AB34-030DFF42867A}" dt="2026-03-07T08:35:26.382" v="5458" actId="1076"/>
        <pc:sldMkLst>
          <pc:docMk/>
          <pc:sldMk cId="1768219443" sldId="11661"/>
        </pc:sldMkLst>
        <pc:spChg chg="mod">
          <ac:chgData name="正隆 下間" userId="4859db886a446718" providerId="LiveId" clId="{55BB1676-BCB4-401C-AB34-030DFF42867A}" dt="2026-03-07T08:35:26.382" v="5458" actId="1076"/>
          <ac:spMkLst>
            <pc:docMk/>
            <pc:sldMk cId="1768219443" sldId="11661"/>
            <ac:spMk id="6" creationId="{40D452D2-2D9B-4451-A6C6-6D7631F9A060}"/>
          </ac:spMkLst>
        </pc:spChg>
        <pc:picChg chg="mod">
          <ac:chgData name="正隆 下間" userId="4859db886a446718" providerId="LiveId" clId="{55BB1676-BCB4-401C-AB34-030DFF42867A}" dt="2026-03-07T08:35:18.990" v="5457" actId="1037"/>
          <ac:picMkLst>
            <pc:docMk/>
            <pc:sldMk cId="1768219443" sldId="11661"/>
            <ac:picMk id="4" creationId="{FC7CDF70-5D73-409D-85B6-23C0CC81B11A}"/>
          </ac:picMkLst>
        </pc:picChg>
      </pc:sldChg>
      <pc:sldChg chg="addSp delSp modSp add mod">
        <pc:chgData name="正隆 下間" userId="4859db886a446718" providerId="LiveId" clId="{55BB1676-BCB4-401C-AB34-030DFF42867A}" dt="2026-03-07T08:54:15.752" v="5787" actId="1076"/>
        <pc:sldMkLst>
          <pc:docMk/>
          <pc:sldMk cId="1874398843" sldId="11662"/>
        </pc:sldMkLst>
        <pc:spChg chg="mod">
          <ac:chgData name="正隆 下間" userId="4859db886a446718" providerId="LiveId" clId="{55BB1676-BCB4-401C-AB34-030DFF42867A}" dt="2026-03-07T08:54:15.752" v="5787" actId="1076"/>
          <ac:spMkLst>
            <pc:docMk/>
            <pc:sldMk cId="1874398843" sldId="11662"/>
            <ac:spMk id="7" creationId="{0A3192B2-AACA-4EB7-9177-3C8508DDE716}"/>
          </ac:spMkLst>
        </pc:spChg>
        <pc:grpChg chg="add del mod">
          <ac:chgData name="正隆 下間" userId="4859db886a446718" providerId="LiveId" clId="{55BB1676-BCB4-401C-AB34-030DFF42867A}" dt="2026-03-07T08:53:25.813" v="5756" actId="21"/>
          <ac:grpSpMkLst>
            <pc:docMk/>
            <pc:sldMk cId="1874398843" sldId="11662"/>
            <ac:grpSpMk id="2" creationId="{DFBA091A-678B-4F71-BC51-4815BA36153D}"/>
          </ac:grpSpMkLst>
        </pc:grpChg>
        <pc:grpChg chg="add mod">
          <ac:chgData name="正隆 下間" userId="4859db886a446718" providerId="LiveId" clId="{55BB1676-BCB4-401C-AB34-030DFF42867A}" dt="2026-03-07T08:54:11.321" v="5786" actId="1076"/>
          <ac:grpSpMkLst>
            <pc:docMk/>
            <pc:sldMk cId="1874398843" sldId="11662"/>
            <ac:grpSpMk id="4" creationId="{72BF357B-4348-4D42-8DF0-F0721289442D}"/>
          </ac:grpSpMkLst>
        </pc:grpChg>
        <pc:grpChg chg="del mod topLvl">
          <ac:chgData name="正隆 下間" userId="4859db886a446718" providerId="LiveId" clId="{55BB1676-BCB4-401C-AB34-030DFF42867A}" dt="2026-03-07T08:50:05.264" v="5698" actId="165"/>
          <ac:grpSpMkLst>
            <pc:docMk/>
            <pc:sldMk cId="1874398843" sldId="11662"/>
            <ac:grpSpMk id="11" creationId="{BA7AEE9F-E636-421F-A23C-B799E6CCF700}"/>
          </ac:grpSpMkLst>
        </pc:grpChg>
        <pc:grpChg chg="del mod">
          <ac:chgData name="正隆 下間" userId="4859db886a446718" providerId="LiveId" clId="{55BB1676-BCB4-401C-AB34-030DFF42867A}" dt="2026-03-07T08:49:55.908" v="5696" actId="165"/>
          <ac:grpSpMkLst>
            <pc:docMk/>
            <pc:sldMk cId="1874398843" sldId="11662"/>
            <ac:grpSpMk id="15" creationId="{81369CC7-FC8B-4FAA-B37E-3B8FD12AC337}"/>
          </ac:grpSpMkLst>
        </pc:grpChg>
        <pc:grpChg chg="mod">
          <ac:chgData name="正隆 下間" userId="4859db886a446718" providerId="LiveId" clId="{55BB1676-BCB4-401C-AB34-030DFF42867A}" dt="2026-03-07T08:54:11.321" v="5786" actId="1076"/>
          <ac:grpSpMkLst>
            <pc:docMk/>
            <pc:sldMk cId="1874398843" sldId="11662"/>
            <ac:grpSpMk id="18" creationId="{E3549824-4FB8-4FDB-9EAD-4C5515DB1BBD}"/>
          </ac:grpSpMkLst>
        </pc:grpChg>
        <pc:grpChg chg="add mod">
          <ac:chgData name="正隆 下間" userId="4859db886a446718" providerId="LiveId" clId="{55BB1676-BCB4-401C-AB34-030DFF42867A}" dt="2026-03-07T08:54:11.321" v="5786" actId="1076"/>
          <ac:grpSpMkLst>
            <pc:docMk/>
            <pc:sldMk cId="1874398843" sldId="11662"/>
            <ac:grpSpMk id="23" creationId="{A2261C8E-C885-42F5-BA43-CB6C648DC16C}"/>
          </ac:grpSpMkLst>
        </pc:grpChg>
        <pc:picChg chg="mod topLvl">
          <ac:chgData name="正隆 下間" userId="4859db886a446718" providerId="LiveId" clId="{55BB1676-BCB4-401C-AB34-030DFF42867A}" dt="2026-03-07T08:51:42.552" v="5725" actId="164"/>
          <ac:picMkLst>
            <pc:docMk/>
            <pc:sldMk cId="1874398843" sldId="11662"/>
            <ac:picMk id="3" creationId="{AF146576-097F-403A-A4EB-846873E3A7D0}"/>
          </ac:picMkLst>
        </pc:picChg>
        <pc:picChg chg="del mod topLvl">
          <ac:chgData name="正隆 下間" userId="4859db886a446718" providerId="LiveId" clId="{55BB1676-BCB4-401C-AB34-030DFF42867A}" dt="2026-03-07T08:50:22.373" v="5707" actId="478"/>
          <ac:picMkLst>
            <pc:docMk/>
            <pc:sldMk cId="1874398843" sldId="11662"/>
            <ac:picMk id="5" creationId="{D505FB32-A04C-4AE5-A64D-96806886BE0B}"/>
          </ac:picMkLst>
        </pc:picChg>
        <pc:picChg chg="del mod topLvl">
          <ac:chgData name="正隆 下間" userId="4859db886a446718" providerId="LiveId" clId="{55BB1676-BCB4-401C-AB34-030DFF42867A}" dt="2026-03-07T08:50:22.373" v="5707" actId="478"/>
          <ac:picMkLst>
            <pc:docMk/>
            <pc:sldMk cId="1874398843" sldId="11662"/>
            <ac:picMk id="6" creationId="{01F1685B-B892-4827-A88E-42F584FB16D0}"/>
          </ac:picMkLst>
        </pc:picChg>
        <pc:picChg chg="add mod">
          <ac:chgData name="正隆 下間" userId="4859db886a446718" providerId="LiveId" clId="{55BB1676-BCB4-401C-AB34-030DFF42867A}" dt="2026-03-07T08:51:42.552" v="5725" actId="164"/>
          <ac:picMkLst>
            <pc:docMk/>
            <pc:sldMk cId="1874398843" sldId="11662"/>
            <ac:picMk id="13" creationId="{D037FFE2-E847-4171-9BC8-8D8120CC730E}"/>
          </ac:picMkLst>
        </pc:picChg>
        <pc:picChg chg="mod topLvl">
          <ac:chgData name="正隆 下間" userId="4859db886a446718" providerId="LiveId" clId="{55BB1676-BCB4-401C-AB34-030DFF42867A}" dt="2026-03-07T08:51:42.552" v="5725" actId="164"/>
          <ac:picMkLst>
            <pc:docMk/>
            <pc:sldMk cId="1874398843" sldId="11662"/>
            <ac:picMk id="14" creationId="{89D9C115-8536-48AF-9686-F92E53DA1454}"/>
          </ac:picMkLst>
        </pc:picChg>
        <pc:picChg chg="add mod">
          <ac:chgData name="正隆 下間" userId="4859db886a446718" providerId="LiveId" clId="{55BB1676-BCB4-401C-AB34-030DFF42867A}" dt="2026-03-07T08:51:42.552" v="5725" actId="164"/>
          <ac:picMkLst>
            <pc:docMk/>
            <pc:sldMk cId="1874398843" sldId="11662"/>
            <ac:picMk id="19" creationId="{0B060EE3-C952-4E3B-88E2-686073F7CE90}"/>
          </ac:picMkLst>
        </pc:picChg>
        <pc:picChg chg="add mod">
          <ac:chgData name="正隆 下間" userId="4859db886a446718" providerId="LiveId" clId="{55BB1676-BCB4-401C-AB34-030DFF42867A}" dt="2026-03-07T08:53:16.670" v="5754" actId="164"/>
          <ac:picMkLst>
            <pc:docMk/>
            <pc:sldMk cId="1874398843" sldId="11662"/>
            <ac:picMk id="20" creationId="{47278A61-0EFA-4494-8DD4-459673EAD367}"/>
          </ac:picMkLst>
        </pc:picChg>
        <pc:picChg chg="add mod">
          <ac:chgData name="正隆 下間" userId="4859db886a446718" providerId="LiveId" clId="{55BB1676-BCB4-401C-AB34-030DFF42867A}" dt="2026-03-07T08:53:16.670" v="5754" actId="164"/>
          <ac:picMkLst>
            <pc:docMk/>
            <pc:sldMk cId="1874398843" sldId="11662"/>
            <ac:picMk id="21" creationId="{B2150269-E4CC-47FA-8514-28CD2AB97F6A}"/>
          </ac:picMkLst>
        </pc:picChg>
        <pc:picChg chg="add mod">
          <ac:chgData name="正隆 下間" userId="4859db886a446718" providerId="LiveId" clId="{55BB1676-BCB4-401C-AB34-030DFF42867A}" dt="2026-03-07T08:53:16.670" v="5754" actId="164"/>
          <ac:picMkLst>
            <pc:docMk/>
            <pc:sldMk cId="1874398843" sldId="11662"/>
            <ac:picMk id="22" creationId="{605AA5DA-E789-43BA-ACED-642B309580FF}"/>
          </ac:picMkLst>
        </pc:picChg>
        <pc:picChg chg="mod">
          <ac:chgData name="正隆 下間" userId="4859db886a446718" providerId="LiveId" clId="{55BB1676-BCB4-401C-AB34-030DFF42867A}" dt="2026-03-07T08:53:26.510" v="5757"/>
          <ac:picMkLst>
            <pc:docMk/>
            <pc:sldMk cId="1874398843" sldId="11662"/>
            <ac:picMk id="24" creationId="{48DE224B-8F3F-41C3-9EBE-8CE8EF78ACF3}"/>
          </ac:picMkLst>
        </pc:picChg>
        <pc:picChg chg="mod">
          <ac:chgData name="正隆 下間" userId="4859db886a446718" providerId="LiveId" clId="{55BB1676-BCB4-401C-AB34-030DFF42867A}" dt="2026-03-07T08:53:26.510" v="5757"/>
          <ac:picMkLst>
            <pc:docMk/>
            <pc:sldMk cId="1874398843" sldId="11662"/>
            <ac:picMk id="25" creationId="{30EA55FA-4F0D-44E0-B538-CF68883E3147}"/>
          </ac:picMkLst>
        </pc:picChg>
        <pc:picChg chg="mod">
          <ac:chgData name="正隆 下間" userId="4859db886a446718" providerId="LiveId" clId="{55BB1676-BCB4-401C-AB34-030DFF42867A}" dt="2026-03-07T08:53:26.510" v="5757"/>
          <ac:picMkLst>
            <pc:docMk/>
            <pc:sldMk cId="1874398843" sldId="11662"/>
            <ac:picMk id="26" creationId="{2B33F0D4-9CA0-4857-8D30-7927021F4669}"/>
          </ac:picMkLst>
        </pc:picChg>
        <pc:picChg chg="mod">
          <ac:chgData name="正隆 下間" userId="4859db886a446718" providerId="LiveId" clId="{55BB1676-BCB4-401C-AB34-030DFF42867A}" dt="2026-03-07T08:53:26.510" v="5757"/>
          <ac:picMkLst>
            <pc:docMk/>
            <pc:sldMk cId="1874398843" sldId="11662"/>
            <ac:picMk id="27" creationId="{1DD24CFC-26AE-4FC4-B4C2-522C2B8DB21B}"/>
          </ac:picMkLst>
        </pc:picChg>
      </pc:sldChg>
      <pc:sldChg chg="add">
        <pc:chgData name="正隆 下間" userId="4859db886a446718" providerId="LiveId" clId="{55BB1676-BCB4-401C-AB34-030DFF42867A}" dt="2026-03-09T06:16:11.638" v="6059"/>
        <pc:sldMkLst>
          <pc:docMk/>
          <pc:sldMk cId="3690563055" sldId="116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12766252225716"/>
          <c:y val="0"/>
          <c:w val="0.66565630063731396"/>
          <c:h val="0.93301864402310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2-44A2-B3CF-66A42B4EFE1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2-44A2-B3CF-66A42B4EFE10}"/>
              </c:ext>
            </c:extLst>
          </c:dPt>
          <c:cat>
            <c:strRef>
              <c:f>Sheet1!$A$2:$A$3</c:f>
              <c:strCache>
                <c:ptCount val="2"/>
                <c:pt idx="0">
                  <c:v>第 1 四半期</c:v>
                </c:pt>
                <c:pt idx="1">
                  <c:v>第 2 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94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A2-44A2-B3CF-66A42B4EF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799" cy="496887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9" y="3"/>
            <a:ext cx="2971799" cy="496887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r">
              <a:defRPr sz="1200"/>
            </a:lvl1pPr>
          </a:lstStyle>
          <a:p>
            <a:fld id="{A960024A-5FF0-4A12-925A-C5E511FBC2E6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447219"/>
            <a:ext cx="2971799" cy="496886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9" y="9447219"/>
            <a:ext cx="2971799" cy="496886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r">
              <a:defRPr sz="1200"/>
            </a:lvl1pPr>
          </a:lstStyle>
          <a:p>
            <a:fld id="{8BE82F8B-BFF8-47D6-B431-66E60A8C067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50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9" y="1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/>
          <a:lstStyle>
            <a:lvl1pPr algn="r">
              <a:defRPr sz="1200"/>
            </a:lvl1pPr>
          </a:lstStyle>
          <a:p>
            <a:fld id="{0904A23A-367E-4F49-91B8-1079B94AD661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4538"/>
            <a:ext cx="6638925" cy="3733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6" tIns="45684" rIns="91366" bIns="4568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6"/>
            <a:ext cx="5486400" cy="4475560"/>
          </a:xfrm>
          <a:prstGeom prst="rect">
            <a:avLst/>
          </a:prstGeom>
        </p:spPr>
        <p:txBody>
          <a:bodyPr vert="horz" lIns="91366" tIns="45684" rIns="91366" bIns="4568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6680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9" y="9446680"/>
            <a:ext cx="2971799" cy="497283"/>
          </a:xfrm>
          <a:prstGeom prst="rect">
            <a:avLst/>
          </a:prstGeom>
        </p:spPr>
        <p:txBody>
          <a:bodyPr vert="horz" lIns="91366" tIns="45684" rIns="91366" bIns="45684" rtlCol="0" anchor="b"/>
          <a:lstStyle>
            <a:lvl1pPr algn="r">
              <a:defRPr sz="1200"/>
            </a:lvl1pPr>
          </a:lstStyle>
          <a:p>
            <a:fld id="{C5C85D07-3EEE-4B56-975D-FA62261C857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91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85D07-3EEE-4B56-975D-FA62261C857D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37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94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49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52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43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60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764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1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299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20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60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24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84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392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533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4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80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43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44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62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18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03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3B298-2179-43BF-8F27-EA553250DBF8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B20E1-8DC3-4B58-83BA-8FDA2D98A46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04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0EC0-2C10-4B14-BE65-FB8B0552C69B}" type="datetimeFigureOut">
              <a:rPr kumimoji="1" lang="ja-JP" altLang="en-US" smtClean="0"/>
              <a:pPr/>
              <a:t>2026/3/9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5C9A7-8AE2-4A32-8E73-E792FC5B8D0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1ECD45-2C15-4ACF-B050-C9BA07F30E6E}"/>
              </a:ext>
            </a:extLst>
          </p:cNvPr>
          <p:cNvSpPr txBox="1"/>
          <p:nvPr/>
        </p:nvSpPr>
        <p:spPr>
          <a:xfrm>
            <a:off x="3348932" y="260648"/>
            <a:ext cx="496855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イラストで学ぶ 高齢者介護施設の感染対策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623392" y="868990"/>
            <a:ext cx="10419633" cy="639654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tx1"/>
                </a:solidFill>
              </a:rPr>
              <a:t>MRSA</a:t>
            </a:r>
            <a:r>
              <a:rPr lang="ja-JP" altLang="en-US" sz="3600" dirty="0">
                <a:solidFill>
                  <a:schemeClr val="tx1"/>
                </a:solidFill>
              </a:rPr>
              <a:t>とは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C1F541-FE82-4049-8E22-F466FDB69A62}"/>
              </a:ext>
            </a:extLst>
          </p:cNvPr>
          <p:cNvSpPr txBox="1"/>
          <p:nvPr/>
        </p:nvSpPr>
        <p:spPr>
          <a:xfrm>
            <a:off x="7824192" y="5683895"/>
            <a:ext cx="3392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制作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✚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日本赤十字豊田看護大学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52640E0-0872-45A3-AA72-BEE5EC198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297">
            <a:off x="1084727" y="1449560"/>
            <a:ext cx="3292323" cy="4495423"/>
          </a:xfrm>
          <a:prstGeom prst="rect">
            <a:avLst/>
          </a:prstGeom>
        </p:spPr>
      </p:pic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6F9A2A73-AD45-4621-84BD-9AE52E3D4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67135"/>
              </p:ext>
            </p:extLst>
          </p:nvPr>
        </p:nvGraphicFramePr>
        <p:xfrm>
          <a:off x="4367808" y="2996952"/>
          <a:ext cx="6399807" cy="225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823187093"/>
                    </a:ext>
                  </a:extLst>
                </a:gridCol>
                <a:gridCol w="3114410">
                  <a:extLst>
                    <a:ext uri="{9D8B030D-6E8A-4147-A177-3AD203B41FA5}">
                      <a16:colId xmlns:a16="http://schemas.microsoft.com/office/drawing/2014/main" val="1001662014"/>
                    </a:ext>
                  </a:extLst>
                </a:gridCol>
                <a:gridCol w="2133269">
                  <a:extLst>
                    <a:ext uri="{9D8B030D-6E8A-4147-A177-3AD203B41FA5}">
                      <a16:colId xmlns:a16="http://schemas.microsoft.com/office/drawing/2014/main" val="3222665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M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Methicillin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メチシリン</a:t>
                      </a:r>
                      <a:endParaRPr kumimoji="1" lang="en-US" altLang="ja-JP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39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R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resistant 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耐性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891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S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Staphylococcus 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黄色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122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A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aureus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ブドウ球菌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868536"/>
                  </a:ext>
                </a:extLst>
              </a:tr>
            </a:tbl>
          </a:graphicData>
        </a:graphic>
      </p:graphicFrame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F35A143A-7B36-465E-B391-0CCD737E42D8}"/>
              </a:ext>
            </a:extLst>
          </p:cNvPr>
          <p:cNvSpPr/>
          <p:nvPr/>
        </p:nvSpPr>
        <p:spPr>
          <a:xfrm>
            <a:off x="4348155" y="1925875"/>
            <a:ext cx="6419459" cy="639654"/>
          </a:xfrm>
          <a:prstGeom prst="wedgeRoundRectCallout">
            <a:avLst>
              <a:gd name="adj1" fmla="val -62911"/>
              <a:gd name="adj2" fmla="val 5099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MRSA</a:t>
            </a:r>
            <a:r>
              <a:rPr lang="ja-JP" altLang="en-US" sz="2800" dirty="0">
                <a:solidFill>
                  <a:schemeClr val="tx1"/>
                </a:solidFill>
              </a:rPr>
              <a:t>は、黄色ブドウ球菌の仲間です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39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322AB0E-49ED-46E6-8A5B-BFF127838478}"/>
              </a:ext>
            </a:extLst>
          </p:cNvPr>
          <p:cNvGrpSpPr/>
          <p:nvPr/>
        </p:nvGrpSpPr>
        <p:grpSpPr>
          <a:xfrm>
            <a:off x="839416" y="0"/>
            <a:ext cx="10657184" cy="6858000"/>
            <a:chOff x="283507" y="24529"/>
            <a:chExt cx="10657184" cy="685800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FC4EF1F5-74F2-4523-842C-EA1D60A13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480" y="24529"/>
              <a:ext cx="8661115" cy="685800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AAB28E0-2C85-485A-BB38-D8AF55477619}"/>
                </a:ext>
              </a:extLst>
            </p:cNvPr>
            <p:cNvSpPr txBox="1"/>
            <p:nvPr/>
          </p:nvSpPr>
          <p:spPr>
            <a:xfrm>
              <a:off x="283507" y="1012628"/>
              <a:ext cx="181171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/>
                <a:t>黄色</a:t>
              </a:r>
              <a:endParaRPr kumimoji="1" lang="en-US" altLang="ja-JP" sz="2800" dirty="0"/>
            </a:p>
            <a:p>
              <a:pPr algn="ctr"/>
              <a:r>
                <a:rPr kumimoji="1" lang="ja-JP" altLang="en-US" sz="2800" dirty="0"/>
                <a:t>ブドウ球菌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01882DC-323E-496A-9894-A1CE895EA739}"/>
                </a:ext>
              </a:extLst>
            </p:cNvPr>
            <p:cNvSpPr txBox="1"/>
            <p:nvPr/>
          </p:nvSpPr>
          <p:spPr>
            <a:xfrm>
              <a:off x="6548203" y="340372"/>
              <a:ext cx="4392488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3200" dirty="0"/>
                <a:t>ブドウ球菌などによる</a:t>
              </a:r>
              <a:endParaRPr kumimoji="1" lang="en-US" altLang="ja-JP" sz="3200" dirty="0"/>
            </a:p>
            <a:p>
              <a:pPr algn="ctr"/>
              <a:r>
                <a:rPr lang="ja-JP" altLang="en-US" sz="3200" dirty="0"/>
                <a:t>感染症を</a:t>
              </a:r>
              <a:endParaRPr lang="en-US" altLang="ja-JP" sz="3200" dirty="0"/>
            </a:p>
            <a:p>
              <a:pPr algn="ctr"/>
              <a:r>
                <a:rPr lang="ja-JP" altLang="en-US" sz="3200" dirty="0"/>
                <a:t>劇的に治したので・・・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26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EDD13A1-59F9-4EBD-AEA2-68A6531D6C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"/>
          <a:stretch/>
        </p:blipFill>
        <p:spPr>
          <a:xfrm>
            <a:off x="725063" y="137878"/>
            <a:ext cx="8122130" cy="6582244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8D75B9C1-4A83-4E00-85D2-E636785A63BF}"/>
              </a:ext>
            </a:extLst>
          </p:cNvPr>
          <p:cNvSpPr/>
          <p:nvPr/>
        </p:nvSpPr>
        <p:spPr>
          <a:xfrm>
            <a:off x="8516621" y="964319"/>
            <a:ext cx="3024336" cy="1944216"/>
          </a:xfrm>
          <a:prstGeom prst="wedgeRoundRectCallout">
            <a:avLst>
              <a:gd name="adj1" fmla="val -21181"/>
              <a:gd name="adj2" fmla="val 727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ぺニシンは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「奇跡の薬」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とよばれました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A7F3B3A-5C82-4092-9C4A-F069ACC7DA30}"/>
              </a:ext>
            </a:extLst>
          </p:cNvPr>
          <p:cNvGrpSpPr/>
          <p:nvPr/>
        </p:nvGrpSpPr>
        <p:grpSpPr>
          <a:xfrm>
            <a:off x="8948509" y="3150288"/>
            <a:ext cx="2732418" cy="3478663"/>
            <a:chOff x="8948509" y="3150288"/>
            <a:chExt cx="2732418" cy="3478663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98899FC1-EACB-4CDA-9386-3A0F5598890F}"/>
                </a:ext>
              </a:extLst>
            </p:cNvPr>
            <p:cNvGrpSpPr/>
            <p:nvPr/>
          </p:nvGrpSpPr>
          <p:grpSpPr>
            <a:xfrm>
              <a:off x="8948509" y="3815546"/>
              <a:ext cx="2732418" cy="2813405"/>
              <a:chOff x="6366911" y="2634010"/>
              <a:chExt cx="2892215" cy="2868654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780A12EF-4B49-405D-BBA1-589A58A097CA}"/>
                  </a:ext>
                </a:extLst>
              </p:cNvPr>
              <p:cNvGrpSpPr/>
              <p:nvPr/>
            </p:nvGrpSpPr>
            <p:grpSpPr>
              <a:xfrm>
                <a:off x="6654469" y="3234737"/>
                <a:ext cx="2604657" cy="2267927"/>
                <a:chOff x="7875566" y="3579540"/>
                <a:chExt cx="2604657" cy="2267927"/>
              </a:xfrm>
            </p:grpSpPr>
            <p:pic>
              <p:nvPicPr>
                <p:cNvPr id="7" name="図 6">
                  <a:extLst>
                    <a:ext uri="{FF2B5EF4-FFF2-40B4-BE49-F238E27FC236}">
                      <a16:creationId xmlns:a16="http://schemas.microsoft.com/office/drawing/2014/main" id="{8514B553-DC8B-49BC-9C99-6FAE11A066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5566" y="3668448"/>
                  <a:ext cx="1757123" cy="2179019"/>
                </a:xfrm>
                <a:prstGeom prst="rect">
                  <a:avLst/>
                </a:prstGeom>
              </p:spPr>
            </p:pic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582AF992-1FCD-438A-B38D-219A8C9BC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760832">
                  <a:off x="8785156" y="3579540"/>
                  <a:ext cx="1695067" cy="1350053"/>
                </a:xfrm>
                <a:prstGeom prst="rect">
                  <a:avLst/>
                </a:prstGeom>
              </p:spPr>
            </p:pic>
          </p:grpSp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5685F68A-3C24-4585-A572-D26CE5B0D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78415" flipH="1">
                <a:off x="6088519" y="2912402"/>
                <a:ext cx="1620425" cy="1063642"/>
              </a:xfrm>
              <a:prstGeom prst="rect">
                <a:avLst/>
              </a:prstGeom>
            </p:spPr>
          </p:pic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6CC6A5C-AC08-4E30-A6BF-43B16038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797" y="3150288"/>
              <a:ext cx="2415013" cy="173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20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7F20A3F-0DFC-4264-9ADB-A529E9E0B3B5}"/>
              </a:ext>
            </a:extLst>
          </p:cNvPr>
          <p:cNvGrpSpPr/>
          <p:nvPr/>
        </p:nvGrpSpPr>
        <p:grpSpPr>
          <a:xfrm>
            <a:off x="983432" y="-15462"/>
            <a:ext cx="10202340" cy="6858000"/>
            <a:chOff x="407368" y="-171400"/>
            <a:chExt cx="10202340" cy="6858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19E984D-1FF1-48A4-879C-DBB84A690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-171400"/>
              <a:ext cx="8997946" cy="685800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72D589-FB70-42DF-A33B-F8F53201022C}"/>
                </a:ext>
              </a:extLst>
            </p:cNvPr>
            <p:cNvSpPr txBox="1"/>
            <p:nvPr/>
          </p:nvSpPr>
          <p:spPr>
            <a:xfrm>
              <a:off x="6993012" y="248726"/>
              <a:ext cx="3616696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200" dirty="0">
                  <a:latin typeface="+mn-ea"/>
                </a:rPr>
                <a:t>その後、</a:t>
              </a:r>
              <a:r>
                <a:rPr kumimoji="1" lang="en-US" altLang="ja-JP" sz="3200" dirty="0">
                  <a:latin typeface="+mn-ea"/>
                </a:rPr>
                <a:t>1959</a:t>
              </a:r>
              <a:r>
                <a:rPr kumimoji="1" lang="ja-JP" altLang="en-US" sz="3200" dirty="0">
                  <a:latin typeface="+mn-ea"/>
                </a:rPr>
                <a:t>年に</a:t>
              </a:r>
              <a:endParaRPr kumimoji="1" lang="en-US" altLang="ja-JP" sz="3200" dirty="0">
                <a:latin typeface="+mn-ea"/>
              </a:endParaRPr>
            </a:p>
            <a:p>
              <a:pPr algn="ctr"/>
              <a:r>
                <a:rPr kumimoji="1" lang="ja-JP" altLang="en-US" sz="3200" dirty="0">
                  <a:latin typeface="+mn-ea"/>
                </a:rPr>
                <a:t>ペニシリンの親戚の</a:t>
              </a:r>
              <a:endParaRPr kumimoji="1" lang="en-US" altLang="ja-JP" sz="3200" dirty="0">
                <a:latin typeface="+mn-ea"/>
              </a:endParaRPr>
            </a:p>
            <a:p>
              <a:pPr algn="ctr"/>
              <a:r>
                <a:rPr kumimoji="1" lang="ja-JP" altLang="en-US" sz="3200" dirty="0">
                  <a:latin typeface="+mn-ea"/>
                </a:rPr>
                <a:t>メチシリンが</a:t>
              </a:r>
              <a:endParaRPr kumimoji="1" lang="en-US" altLang="ja-JP" sz="3200" dirty="0">
                <a:latin typeface="+mn-ea"/>
              </a:endParaRPr>
            </a:p>
            <a:p>
              <a:pPr algn="ctr"/>
              <a:r>
                <a:rPr kumimoji="1" lang="ja-JP" altLang="en-US" sz="3200" dirty="0">
                  <a:latin typeface="+mn-ea"/>
                </a:rPr>
                <a:t>登場しましたが</a:t>
              </a:r>
              <a:r>
                <a:rPr lang="ja-JP" altLang="en-US" sz="3200" dirty="0">
                  <a:latin typeface="+mn-ea"/>
                </a:rPr>
                <a:t>・・・</a:t>
              </a:r>
              <a:endParaRPr kumimoji="1" lang="en-US" altLang="ja-JP" sz="28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381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82C2679-7FB1-42D6-8B5A-D4C0F47CCDBE}"/>
              </a:ext>
            </a:extLst>
          </p:cNvPr>
          <p:cNvGrpSpPr/>
          <p:nvPr/>
        </p:nvGrpSpPr>
        <p:grpSpPr>
          <a:xfrm>
            <a:off x="5087888" y="1844824"/>
            <a:ext cx="3731492" cy="4858593"/>
            <a:chOff x="5725504" y="1797401"/>
            <a:chExt cx="3731492" cy="485859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EF61799-C52B-45AC-A86D-7C7B44BC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0575">
              <a:off x="6523637" y="3380531"/>
              <a:ext cx="2338219" cy="3275463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C84F773-30BF-495B-A40F-91708842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8413">
              <a:off x="6340388" y="1797401"/>
              <a:ext cx="2943590" cy="2228383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742A0E6-8D9B-49AF-AF7C-17047BC1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65238">
              <a:off x="7657193" y="2620578"/>
              <a:ext cx="2092036" cy="150757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BCC93EE-F120-42D6-B93A-2C782AFED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55763">
              <a:off x="5643894" y="3359318"/>
              <a:ext cx="2028356" cy="1865135"/>
            </a:xfrm>
            <a:prstGeom prst="rect">
              <a:avLst/>
            </a:prstGeom>
          </p:spPr>
        </p:pic>
      </p:grp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A630A442-21DC-44AA-8FE6-45DA6F1E7BD2}"/>
              </a:ext>
            </a:extLst>
          </p:cNvPr>
          <p:cNvSpPr/>
          <p:nvPr/>
        </p:nvSpPr>
        <p:spPr>
          <a:xfrm>
            <a:off x="1415480" y="593892"/>
            <a:ext cx="4147789" cy="2558217"/>
          </a:xfrm>
          <a:prstGeom prst="wedgeRoundRectCallout">
            <a:avLst>
              <a:gd name="adj1" fmla="val 51755"/>
              <a:gd name="adj2" fmla="val 6743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メチシリンは</a:t>
            </a:r>
            <a:endParaRPr lang="en-US" altLang="ja-JP" sz="36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+mn-ea"/>
              </a:rPr>
              <a:t>2</a:t>
            </a:r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年後には</a:t>
            </a:r>
            <a:endParaRPr lang="en-US" altLang="ja-JP" sz="36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ブドウ球菌に</a:t>
            </a:r>
            <a:endParaRPr lang="en-US" altLang="ja-JP" sz="36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+mn-ea"/>
              </a:rPr>
              <a:t>効果がなくなり・・・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661ACFD2-6438-4717-8360-09FAAB2D3CC9}"/>
              </a:ext>
            </a:extLst>
          </p:cNvPr>
          <p:cNvSpPr/>
          <p:nvPr/>
        </p:nvSpPr>
        <p:spPr>
          <a:xfrm rot="660990">
            <a:off x="7247268" y="798561"/>
            <a:ext cx="4114824" cy="1440183"/>
          </a:xfrm>
          <a:prstGeom prst="wedgeEllipse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メチシリンさん</a:t>
            </a:r>
            <a:endParaRPr kumimoji="1" lang="en-US" altLang="ja-JP" sz="4000" dirty="0">
              <a:solidFill>
                <a:schemeClr val="tx1"/>
              </a:solidFill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ピンチ</a:t>
            </a:r>
            <a:r>
              <a:rPr kumimoji="1" lang="ja-JP" altLang="en-US" sz="4000" i="1" dirty="0">
                <a:solidFill>
                  <a:schemeClr val="tx1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67814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9A8BA7-C3FE-43C0-BC62-BE4BE220F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04" y="41491"/>
            <a:ext cx="7762172" cy="68228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E78057-9194-4B2E-8EAE-3C4AF9D5CA7C}"/>
              </a:ext>
            </a:extLst>
          </p:cNvPr>
          <p:cNvSpPr txBox="1"/>
          <p:nvPr/>
        </p:nvSpPr>
        <p:spPr>
          <a:xfrm>
            <a:off x="6600056" y="476672"/>
            <a:ext cx="3203120" cy="21236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/>
              <a:t>1961</a:t>
            </a:r>
            <a:r>
              <a:rPr lang="ja-JP" altLang="en-US" sz="4400" dirty="0"/>
              <a:t>年</a:t>
            </a:r>
            <a:endParaRPr lang="en-US" altLang="ja-JP" sz="4400" dirty="0"/>
          </a:p>
          <a:p>
            <a:pPr algn="ctr"/>
            <a:r>
              <a:rPr lang="en-US" altLang="ja-JP" sz="4400" dirty="0"/>
              <a:t>MRSA</a:t>
            </a:r>
            <a:r>
              <a:rPr lang="ja-JP" altLang="en-US" sz="4400" dirty="0"/>
              <a:t>が</a:t>
            </a:r>
            <a:endParaRPr lang="en-US" altLang="ja-JP" sz="4400" dirty="0"/>
          </a:p>
          <a:p>
            <a:pPr algn="ctr"/>
            <a:r>
              <a:rPr lang="ja-JP" altLang="en-US" sz="4400" dirty="0"/>
              <a:t>出現しました</a:t>
            </a:r>
            <a:endParaRPr kumimoji="1"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138591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9A8BA7-C3FE-43C0-BC62-BE4BE220F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6" b="24518"/>
          <a:stretch/>
        </p:blipFill>
        <p:spPr>
          <a:xfrm>
            <a:off x="767408" y="13072"/>
            <a:ext cx="7128792" cy="6691459"/>
          </a:xfrm>
          <a:prstGeom prst="rect">
            <a:avLst/>
          </a:prstGeom>
        </p:spPr>
      </p:pic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B1DEB830-7D63-46AC-9C9E-BDCAF9F0D6A0}"/>
              </a:ext>
            </a:extLst>
          </p:cNvPr>
          <p:cNvSpPr/>
          <p:nvPr/>
        </p:nvSpPr>
        <p:spPr>
          <a:xfrm>
            <a:off x="6960096" y="476672"/>
            <a:ext cx="4320480" cy="3024336"/>
          </a:xfrm>
          <a:prstGeom prst="wedgeRoundRectCallout">
            <a:avLst>
              <a:gd name="adj1" fmla="val -76977"/>
              <a:gd name="adj2" fmla="val 16728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+mn-ea"/>
              </a:rPr>
              <a:t>われこそは</a:t>
            </a:r>
            <a:endParaRPr kumimoji="1" lang="en-US" altLang="ja-JP" sz="32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3600" b="1" dirty="0">
                <a:solidFill>
                  <a:srgbClr val="C00000"/>
                </a:solidFill>
                <a:latin typeface="+mn-ea"/>
              </a:rPr>
              <a:t>メチシリン</a:t>
            </a:r>
            <a:endParaRPr lang="en-US" altLang="ja-JP" sz="3600" b="1" dirty="0">
              <a:solidFill>
                <a:srgbClr val="C00000"/>
              </a:solidFill>
              <a:latin typeface="+mn-ea"/>
            </a:endParaRPr>
          </a:p>
          <a:p>
            <a:pPr algn="ctr"/>
            <a:r>
              <a:rPr kumimoji="1" lang="ja-JP" altLang="en-US" sz="3600" b="1" dirty="0">
                <a:solidFill>
                  <a:srgbClr val="C00000"/>
                </a:solidFill>
                <a:latin typeface="+mn-ea"/>
              </a:rPr>
              <a:t>耐性</a:t>
            </a:r>
            <a:endParaRPr kumimoji="1" lang="en-US" altLang="ja-JP" sz="3600" b="1" dirty="0">
              <a:solidFill>
                <a:srgbClr val="C00000"/>
              </a:solidFill>
              <a:latin typeface="+mn-ea"/>
            </a:endParaRPr>
          </a:p>
          <a:p>
            <a:pPr algn="ctr"/>
            <a:r>
              <a:rPr lang="ja-JP" altLang="en-US" sz="3600" b="1" dirty="0">
                <a:solidFill>
                  <a:srgbClr val="C00000"/>
                </a:solidFill>
                <a:latin typeface="+mn-ea"/>
              </a:rPr>
              <a:t>黄色ブドウ球菌</a:t>
            </a:r>
            <a:endParaRPr lang="en-US" altLang="ja-JP" sz="3600" b="1" dirty="0">
              <a:solidFill>
                <a:srgbClr val="C00000"/>
              </a:solidFill>
              <a:latin typeface="+mn-ea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だあ～</a:t>
            </a:r>
            <a:endParaRPr kumimoji="1" lang="ja-JP" altLang="en-US" sz="32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374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7CDF70-5D73-409D-85B6-23C0CC81B1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4" b="39398"/>
          <a:stretch/>
        </p:blipFill>
        <p:spPr>
          <a:xfrm>
            <a:off x="1366664" y="1"/>
            <a:ext cx="6587921" cy="685799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4AB9197-1210-48AB-B726-3FF3C4245CC0}"/>
              </a:ext>
            </a:extLst>
          </p:cNvPr>
          <p:cNvGrpSpPr/>
          <p:nvPr/>
        </p:nvGrpSpPr>
        <p:grpSpPr>
          <a:xfrm>
            <a:off x="7680176" y="3140968"/>
            <a:ext cx="4264933" cy="4263011"/>
            <a:chOff x="7638414" y="3108365"/>
            <a:chExt cx="3229424" cy="369400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402C572-9767-4507-AD4A-6BEDC04B3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36" b="5334"/>
            <a:stretch/>
          </p:blipFill>
          <p:spPr>
            <a:xfrm rot="20702211">
              <a:off x="8422979" y="4436892"/>
              <a:ext cx="1925564" cy="2365479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019F81F8-E24A-476B-815F-938C558A3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56">
              <a:off x="7977314" y="3108365"/>
              <a:ext cx="2522545" cy="1874435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3088348B-50DE-4FEE-ABDE-95C0EE65E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825">
              <a:off x="9420291" y="3554092"/>
              <a:ext cx="1595951" cy="129914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11CC6A3C-F973-4699-9539-998D5AF61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94395">
              <a:off x="7638414" y="3711575"/>
              <a:ext cx="1747927" cy="1422855"/>
            </a:xfrm>
            <a:prstGeom prst="rect">
              <a:avLst/>
            </a:prstGeom>
          </p:spPr>
        </p:pic>
      </p:grp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821C4A03-1065-44D4-8805-8325ADD7D0BF}"/>
              </a:ext>
            </a:extLst>
          </p:cNvPr>
          <p:cNvSpPr/>
          <p:nvPr/>
        </p:nvSpPr>
        <p:spPr>
          <a:xfrm rot="20497852">
            <a:off x="7435639" y="815154"/>
            <a:ext cx="4074233" cy="2141816"/>
          </a:xfrm>
          <a:prstGeom prst="wedgeRoundRectCallout">
            <a:avLst>
              <a:gd name="adj1" fmla="val -23718"/>
              <a:gd name="adj2" fmla="val 6800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その後も</a:t>
            </a: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次々と薬が</a:t>
            </a: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開発されましたが・・・</a:t>
            </a:r>
          </a:p>
        </p:txBody>
      </p:sp>
    </p:spTree>
    <p:extLst>
      <p:ext uri="{BB962C8B-B14F-4D97-AF65-F5344CB8AC3E}">
        <p14:creationId xmlns:p14="http://schemas.microsoft.com/office/powerpoint/2010/main" val="330937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7CDF70-5D73-409D-85B6-23C0CC81B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7498043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D452D2-2D9B-4451-A6C6-6D7631F9A060}"/>
              </a:ext>
            </a:extLst>
          </p:cNvPr>
          <p:cNvSpPr txBox="1"/>
          <p:nvPr/>
        </p:nvSpPr>
        <p:spPr>
          <a:xfrm>
            <a:off x="5710741" y="404664"/>
            <a:ext cx="6096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/>
              <a:t>今では</a:t>
            </a:r>
            <a:endParaRPr lang="en-US" altLang="ja-JP" sz="3200" dirty="0"/>
          </a:p>
          <a:p>
            <a:pPr algn="ctr"/>
            <a:r>
              <a:rPr lang="ja-JP" altLang="en-US" sz="3200" dirty="0"/>
              <a:t>ペニシリンやメチシリン以外にも</a:t>
            </a:r>
            <a:endParaRPr lang="en-US" altLang="ja-JP" sz="3200" dirty="0"/>
          </a:p>
          <a:p>
            <a:pPr algn="ctr"/>
            <a:r>
              <a:rPr lang="ja-JP" altLang="en-US" sz="3200" dirty="0"/>
              <a:t>多くの抗菌薬が</a:t>
            </a:r>
            <a:r>
              <a:rPr lang="en-US" altLang="ja-JP" sz="3200" dirty="0"/>
              <a:t>MRSA</a:t>
            </a:r>
            <a:r>
              <a:rPr lang="ja-JP" altLang="en-US" sz="3200" dirty="0"/>
              <a:t>に無効です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C326C9-23B4-4D89-BB35-E37B7D09102A}"/>
              </a:ext>
            </a:extLst>
          </p:cNvPr>
          <p:cNvSpPr txBox="1"/>
          <p:nvPr/>
        </p:nvSpPr>
        <p:spPr>
          <a:xfrm>
            <a:off x="8572790" y="2708920"/>
            <a:ext cx="316785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MRSA</a:t>
            </a:r>
            <a:r>
              <a:rPr lang="ja-JP" altLang="en-US" sz="2800" dirty="0"/>
              <a:t>に</a:t>
            </a:r>
            <a:endParaRPr lang="en-US" altLang="ja-JP" sz="2800" dirty="0"/>
          </a:p>
          <a:p>
            <a:pPr algn="ctr"/>
            <a:r>
              <a:rPr kumimoji="1" lang="ja-JP" altLang="en-US" sz="2800" dirty="0"/>
              <a:t>効果のない薬</a:t>
            </a:r>
            <a:endParaRPr kumimoji="1" lang="en-US" altLang="ja-JP" sz="2800" dirty="0"/>
          </a:p>
          <a:p>
            <a:pPr algn="ctr"/>
            <a:r>
              <a:rPr lang="ja-JP" altLang="en-US" sz="2400" dirty="0"/>
              <a:t>↓</a:t>
            </a:r>
            <a:endParaRPr kumimoji="1" lang="en-US" altLang="ja-JP" sz="2400" dirty="0"/>
          </a:p>
          <a:p>
            <a:pPr algn="l"/>
            <a:r>
              <a:rPr kumimoji="1" lang="ja-JP" altLang="en-US" sz="2800" dirty="0"/>
              <a:t>・　ペニシリン</a:t>
            </a:r>
            <a:r>
              <a:rPr lang="ja-JP" altLang="en-US" sz="2800" dirty="0"/>
              <a:t>系</a:t>
            </a:r>
            <a:endParaRPr lang="en-US" altLang="ja-JP" sz="2800" dirty="0"/>
          </a:p>
          <a:p>
            <a:pPr algn="l"/>
            <a:r>
              <a:rPr kumimoji="1" lang="ja-JP" altLang="en-US" sz="2800" dirty="0"/>
              <a:t>・　セフェム系</a:t>
            </a:r>
            <a:endParaRPr kumimoji="1" lang="en-US" altLang="ja-JP" sz="2800" dirty="0"/>
          </a:p>
          <a:p>
            <a:pPr algn="l"/>
            <a:r>
              <a:rPr lang="ja-JP" altLang="en-US" sz="2800" dirty="0"/>
              <a:t>・　カルバペネム系</a:t>
            </a:r>
            <a:endParaRPr lang="en-US" altLang="ja-JP" sz="2800" dirty="0"/>
          </a:p>
          <a:p>
            <a:pPr algn="l"/>
            <a:r>
              <a:rPr kumimoji="1" lang="ja-JP" altLang="en-US" sz="2800" dirty="0"/>
              <a:t>・　キノロン系</a:t>
            </a:r>
            <a:endParaRPr kumimoji="1" lang="en-US" altLang="ja-JP" sz="2800" dirty="0"/>
          </a:p>
          <a:p>
            <a:pPr algn="l"/>
            <a:r>
              <a:rPr lang="ja-JP" altLang="en-US" sz="2800" dirty="0"/>
              <a:t>・　マクロライド系</a:t>
            </a:r>
            <a:endParaRPr lang="en-US" altLang="ja-JP" sz="2800" dirty="0"/>
          </a:p>
          <a:p>
            <a:pPr algn="l"/>
            <a:r>
              <a:rPr kumimoji="1" lang="ja-JP" altLang="en-US" sz="2800" dirty="0"/>
              <a:t>・ テトラサイクリン系</a:t>
            </a:r>
          </a:p>
        </p:txBody>
      </p:sp>
    </p:spTree>
    <p:extLst>
      <p:ext uri="{BB962C8B-B14F-4D97-AF65-F5344CB8AC3E}">
        <p14:creationId xmlns:p14="http://schemas.microsoft.com/office/powerpoint/2010/main" val="176821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ECB0195-7909-43B1-AF5C-C6A4A1950B3F}"/>
              </a:ext>
            </a:extLst>
          </p:cNvPr>
          <p:cNvGrpSpPr/>
          <p:nvPr/>
        </p:nvGrpSpPr>
        <p:grpSpPr>
          <a:xfrm>
            <a:off x="6960096" y="2636912"/>
            <a:ext cx="3306769" cy="3876402"/>
            <a:chOff x="6184499" y="2536037"/>
            <a:chExt cx="3090745" cy="362990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F146576-097F-403A-A4EB-846873E3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87" y="3986919"/>
              <a:ext cx="1757123" cy="2179019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2F4E41F-4C2D-4E8F-9CF5-A6B4A0FAA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6596678" y="2536037"/>
              <a:ext cx="2397433" cy="183182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505FB32-A04C-4AE5-A64D-96806886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832">
              <a:off x="7580177" y="3898011"/>
              <a:ext cx="1695067" cy="135005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F1685B-B892-4827-A88E-42F584FB1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6213">
              <a:off x="6184499" y="2829346"/>
              <a:ext cx="972176" cy="2056658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92B2-AACA-4EB7-9177-3C8508DDE716}"/>
              </a:ext>
            </a:extLst>
          </p:cNvPr>
          <p:cNvSpPr txBox="1"/>
          <p:nvPr/>
        </p:nvSpPr>
        <p:spPr>
          <a:xfrm>
            <a:off x="1559496" y="625079"/>
            <a:ext cx="8189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しかし、幸いなことに</a:t>
            </a:r>
            <a:endParaRPr lang="en-US" altLang="ja-JP" sz="3600" dirty="0"/>
          </a:p>
          <a:p>
            <a:pPr algn="ctr"/>
            <a:r>
              <a:rPr lang="en-US" altLang="ja-JP" sz="3600" dirty="0"/>
              <a:t>1980</a:t>
            </a:r>
            <a:r>
              <a:rPr lang="ja-JP" altLang="en-US" sz="3600" dirty="0"/>
              <a:t>年に、</a:t>
            </a:r>
            <a:r>
              <a:rPr lang="ja-JP" altLang="en-US" sz="3600" dirty="0">
                <a:solidFill>
                  <a:srgbClr val="C00000"/>
                </a:solidFill>
              </a:rPr>
              <a:t>抗</a:t>
            </a:r>
            <a:r>
              <a:rPr lang="en-US" altLang="ja-JP" sz="3600" dirty="0">
                <a:solidFill>
                  <a:srgbClr val="C00000"/>
                </a:solidFill>
              </a:rPr>
              <a:t>MRSA</a:t>
            </a:r>
            <a:r>
              <a:rPr lang="ja-JP" altLang="en-US" sz="3600" dirty="0">
                <a:solidFill>
                  <a:srgbClr val="C00000"/>
                </a:solidFill>
              </a:rPr>
              <a:t>薬</a:t>
            </a:r>
            <a:r>
              <a:rPr lang="ja-JP" altLang="en-US" sz="3600" dirty="0"/>
              <a:t>として</a:t>
            </a:r>
            <a:endParaRPr lang="en-US" altLang="ja-JP" sz="3600" dirty="0"/>
          </a:p>
          <a:p>
            <a:pPr algn="ctr"/>
            <a:r>
              <a:rPr kumimoji="1" lang="ja-JP" altLang="en-US" sz="3600" dirty="0">
                <a:solidFill>
                  <a:srgbClr val="C00000"/>
                </a:solidFill>
              </a:rPr>
              <a:t>バンコマイシン</a:t>
            </a:r>
            <a:r>
              <a:rPr kumimoji="1" lang="ja-JP" altLang="en-US" sz="3600" dirty="0"/>
              <a:t>が登場しました</a:t>
            </a:r>
            <a:endParaRPr kumimoji="1"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419950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F8C547-0350-40F4-B12C-3BFC0DC93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9" r="1008" b="9614"/>
          <a:stretch/>
        </p:blipFill>
        <p:spPr>
          <a:xfrm>
            <a:off x="551384" y="-12948"/>
            <a:ext cx="10415170" cy="6858000"/>
          </a:xfrm>
          <a:prstGeom prst="rect">
            <a:avLst/>
          </a:prstGeom>
        </p:spPr>
      </p:pic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4B830477-C436-4CBF-B971-2F533E6E77E5}"/>
              </a:ext>
            </a:extLst>
          </p:cNvPr>
          <p:cNvSpPr/>
          <p:nvPr/>
        </p:nvSpPr>
        <p:spPr>
          <a:xfrm>
            <a:off x="7104112" y="188640"/>
            <a:ext cx="4137027" cy="1800200"/>
          </a:xfrm>
          <a:prstGeom prst="wedgeRoundRectCallout">
            <a:avLst>
              <a:gd name="adj1" fmla="val -63811"/>
              <a:gd name="adj2" fmla="val 33041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私は</a:t>
            </a:r>
            <a:endParaRPr kumimoji="1"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MRSA</a:t>
            </a:r>
            <a:r>
              <a:rPr lang="ja-JP" altLang="en-US" sz="3200" dirty="0">
                <a:solidFill>
                  <a:schemeClr val="tx1"/>
                </a:solidFill>
              </a:rPr>
              <a:t>に負けない</a:t>
            </a:r>
            <a:endParaRPr kumimoji="1"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lang="ja-JP" altLang="en-US" sz="3200" dirty="0">
                <a:solidFill>
                  <a:srgbClr val="C00000"/>
                </a:solidFill>
              </a:rPr>
              <a:t>バンコマイシン</a:t>
            </a:r>
            <a:r>
              <a:rPr lang="ja-JP" altLang="en-US" sz="3200" dirty="0">
                <a:solidFill>
                  <a:schemeClr val="tx1"/>
                </a:solidFill>
              </a:rPr>
              <a:t>だ！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4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92B2-AACA-4EB7-9177-3C8508DDE716}"/>
              </a:ext>
            </a:extLst>
          </p:cNvPr>
          <p:cNvSpPr txBox="1"/>
          <p:nvPr/>
        </p:nvSpPr>
        <p:spPr>
          <a:xfrm>
            <a:off x="1343472" y="494825"/>
            <a:ext cx="9150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200" dirty="0"/>
              <a:t>まずはじめに・・・</a:t>
            </a:r>
            <a:endParaRPr lang="en-US" altLang="ja-JP" sz="3200" dirty="0"/>
          </a:p>
          <a:p>
            <a:pPr lvl="0" algn="ctr">
              <a:defRPr/>
            </a:pPr>
            <a:r>
              <a:rPr lang="ja-JP" altLang="en-US" sz="3200" dirty="0">
                <a:solidFill>
                  <a:prstClr val="black"/>
                </a:solidFill>
              </a:rPr>
              <a:t>丸い菌が、ブドウの房のように集まった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ja-JP" altLang="en-US" sz="3200" dirty="0">
                <a:solidFill>
                  <a:prstClr val="black"/>
                </a:solidFill>
              </a:rPr>
              <a:t>「黄色ブドウ球菌」について説明します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1369CC7-FC8B-4FAA-B37E-3B8FD12AC337}"/>
              </a:ext>
            </a:extLst>
          </p:cNvPr>
          <p:cNvGrpSpPr/>
          <p:nvPr/>
        </p:nvGrpSpPr>
        <p:grpSpPr>
          <a:xfrm>
            <a:off x="7097039" y="2924944"/>
            <a:ext cx="3718918" cy="3599813"/>
            <a:chOff x="6323485" y="2913644"/>
            <a:chExt cx="3718918" cy="359981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A7AEE9F-E636-421F-A23C-B799E6CCF700}"/>
                </a:ext>
              </a:extLst>
            </p:cNvPr>
            <p:cNvGrpSpPr/>
            <p:nvPr/>
          </p:nvGrpSpPr>
          <p:grpSpPr>
            <a:xfrm>
              <a:off x="6323485" y="3940994"/>
              <a:ext cx="3718918" cy="2572463"/>
              <a:chOff x="8078554" y="3924877"/>
              <a:chExt cx="3718918" cy="2572463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F146576-097F-403A-A4EB-846873E3A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2815" y="4318321"/>
                <a:ext cx="1757123" cy="2179019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D505FB32-A04C-4AE5-A64D-96806886B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0832">
                <a:off x="10102405" y="4229413"/>
                <a:ext cx="1695067" cy="1350053"/>
              </a:xfrm>
              <a:prstGeom prst="rect">
                <a:avLst/>
              </a:prstGeom>
            </p:spPr>
          </p:pic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01F1685B-B892-4827-A88E-42F584FB1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47925">
                <a:off x="8648351" y="3355080"/>
                <a:ext cx="972176" cy="2111769"/>
              </a:xfrm>
              <a:prstGeom prst="rect">
                <a:avLst/>
              </a:prstGeom>
            </p:spPr>
          </p:pic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9D9C115-8536-48AF-9686-F92E53DA1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7321674" y="2913644"/>
              <a:ext cx="2397433" cy="1831820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3549824-4FB8-4FDB-9EAD-4C5515DB1BBD}"/>
              </a:ext>
            </a:extLst>
          </p:cNvPr>
          <p:cNvGrpSpPr/>
          <p:nvPr/>
        </p:nvGrpSpPr>
        <p:grpSpPr>
          <a:xfrm>
            <a:off x="1440167" y="2179062"/>
            <a:ext cx="6016951" cy="4345695"/>
            <a:chOff x="877067" y="2328963"/>
            <a:chExt cx="6016951" cy="4345695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0406E98-4A8D-48D9-89B4-A14EF8958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2555">
              <a:off x="2570825" y="2328963"/>
              <a:ext cx="2869201" cy="312164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528B86A-55E7-42B0-AB9F-D89A15FF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2555">
              <a:off x="877067" y="3555619"/>
              <a:ext cx="2807268" cy="3054258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081EE39-D625-421D-A4B5-D20D7FE0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4009">
              <a:off x="3882860" y="3398572"/>
              <a:ext cx="3011158" cy="3276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152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92B2-AACA-4EB7-9177-3C8508DDE716}"/>
              </a:ext>
            </a:extLst>
          </p:cNvPr>
          <p:cNvSpPr txBox="1"/>
          <p:nvPr/>
        </p:nvSpPr>
        <p:spPr>
          <a:xfrm>
            <a:off x="1198134" y="382214"/>
            <a:ext cx="8189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現在は、数種類の抗菌薬が</a:t>
            </a:r>
            <a:endParaRPr lang="en-US" altLang="ja-JP" sz="3600" dirty="0"/>
          </a:p>
          <a:p>
            <a:pPr algn="ctr"/>
            <a:r>
              <a:rPr kumimoji="1" lang="en-US" altLang="ja-JP" sz="3600" dirty="0"/>
              <a:t>MRSA</a:t>
            </a:r>
            <a:r>
              <a:rPr kumimoji="1" lang="ja-JP" altLang="en-US" sz="3600" dirty="0"/>
              <a:t>に有効です</a:t>
            </a:r>
            <a:endParaRPr kumimoji="1" lang="en-US" altLang="ja-JP" sz="3600" dirty="0"/>
          </a:p>
        </p:txBody>
      </p:sp>
      <p:graphicFrame>
        <p:nvGraphicFramePr>
          <p:cNvPr id="8" name="表 3">
            <a:extLst>
              <a:ext uri="{FF2B5EF4-FFF2-40B4-BE49-F238E27FC236}">
                <a16:creationId xmlns:a16="http://schemas.microsoft.com/office/drawing/2014/main" id="{A02121CD-B3A2-4567-B4AD-4F0CB44F4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69343"/>
              </p:ext>
            </p:extLst>
          </p:nvPr>
        </p:nvGraphicFramePr>
        <p:xfrm>
          <a:off x="1198895" y="1874520"/>
          <a:ext cx="8189088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28953">
                  <a:extLst>
                    <a:ext uri="{9D8B030D-6E8A-4147-A177-3AD203B41FA5}">
                      <a16:colId xmlns:a16="http://schemas.microsoft.com/office/drawing/2014/main" val="1206107291"/>
                    </a:ext>
                  </a:extLst>
                </a:gridCol>
                <a:gridCol w="2840338">
                  <a:extLst>
                    <a:ext uri="{9D8B030D-6E8A-4147-A177-3AD203B41FA5}">
                      <a16:colId xmlns:a16="http://schemas.microsoft.com/office/drawing/2014/main" val="2510358842"/>
                    </a:ext>
                  </a:extLst>
                </a:gridCol>
                <a:gridCol w="1819797">
                  <a:extLst>
                    <a:ext uri="{9D8B030D-6E8A-4147-A177-3AD203B41FA5}">
                      <a16:colId xmlns:a16="http://schemas.microsoft.com/office/drawing/2014/main" val="113689417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主な抗</a:t>
                      </a:r>
                      <a:r>
                        <a:rPr lang="en-US" altLang="ja-JP" sz="2800" dirty="0"/>
                        <a:t>MRSA</a:t>
                      </a:r>
                      <a:r>
                        <a:rPr lang="ja-JP" altLang="en-US" sz="2800" dirty="0"/>
                        <a:t>薬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390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商品名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一般名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8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塩酸バンコマイシン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バンコマイシン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/>
                        <a:t>1980</a:t>
                      </a:r>
                      <a:r>
                        <a:rPr lang="ja-JP" altLang="en-US" sz="2800" dirty="0"/>
                        <a:t>年～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650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ハベカシン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アルベカシン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1990</a:t>
                      </a:r>
                      <a:r>
                        <a:rPr kumimoji="1" lang="ja-JP" altLang="en-US" sz="2800" dirty="0"/>
                        <a:t>年～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0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ザイボックス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リネゾリド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/>
                        <a:t>2001</a:t>
                      </a:r>
                      <a:r>
                        <a:rPr lang="ja-JP" altLang="en-US" sz="2800" dirty="0"/>
                        <a:t>年～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80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キュビシン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800" dirty="0"/>
                        <a:t>ダプトマイシン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/>
                        <a:t>2011</a:t>
                      </a:r>
                      <a:r>
                        <a:rPr lang="ja-JP" altLang="en-US" sz="2800" dirty="0"/>
                        <a:t>年～</a:t>
                      </a:r>
                      <a:endParaRPr kumimoji="1" lang="ja-JP" alt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8368"/>
                  </a:ext>
                </a:extLst>
              </a:tr>
            </a:tbl>
          </a:graphicData>
        </a:graphic>
      </p:graphicFrame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81B511C-5E7B-4759-BBA9-BA5AEF468243}"/>
              </a:ext>
            </a:extLst>
          </p:cNvPr>
          <p:cNvGrpSpPr/>
          <p:nvPr/>
        </p:nvGrpSpPr>
        <p:grpSpPr>
          <a:xfrm>
            <a:off x="9878919" y="3396145"/>
            <a:ext cx="2277089" cy="3108960"/>
            <a:chOff x="6184499" y="2536037"/>
            <a:chExt cx="3090745" cy="3629901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B7A5CBB-8C33-41CB-8005-DAA4E131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87" y="3986919"/>
              <a:ext cx="1757123" cy="2179019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17FA399-82F1-4A73-A848-BE0A3483B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6596678" y="2536037"/>
              <a:ext cx="2397433" cy="183182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23DC523-0EA1-4335-89C0-4EFEFC30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832">
              <a:off x="7580177" y="3898011"/>
              <a:ext cx="1695067" cy="1350053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6B61AA7-60FB-4BF9-BF35-1D08FB511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6213">
              <a:off x="6184499" y="2829346"/>
              <a:ext cx="972176" cy="2056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88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正隆\Desktop\６月21日～の画像\ttt  24_222814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6" y="188656"/>
            <a:ext cx="3398081" cy="30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24B00C3-B048-4984-AF7B-18A70B956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485" r="3108" b="9781"/>
          <a:stretch/>
        </p:blipFill>
        <p:spPr>
          <a:xfrm rot="1495806">
            <a:off x="9270567" y="3473789"/>
            <a:ext cx="2631004" cy="32126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5F17E1B-BBB1-446F-A0BD-BB14BA752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436">
            <a:off x="4185609" y="3737878"/>
            <a:ext cx="2694227" cy="2931271"/>
          </a:xfrm>
          <a:prstGeom prst="rect">
            <a:avLst/>
          </a:prstGeom>
        </p:spPr>
      </p:pic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305663A9-1DFF-4396-87B4-7C4EBF06DA3D}"/>
              </a:ext>
            </a:extLst>
          </p:cNvPr>
          <p:cNvSpPr/>
          <p:nvPr/>
        </p:nvSpPr>
        <p:spPr>
          <a:xfrm>
            <a:off x="6960610" y="2924944"/>
            <a:ext cx="2498892" cy="1608779"/>
          </a:xfrm>
          <a:prstGeom prst="wedgeRoundRectCallout">
            <a:avLst>
              <a:gd name="adj1" fmla="val 68993"/>
              <a:gd name="adj2" fmla="val 39463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3200" dirty="0">
                <a:solidFill>
                  <a:prstClr val="black"/>
                </a:solidFill>
              </a:rPr>
              <a:t>MRSA</a:t>
            </a:r>
            <a:r>
              <a:rPr lang="ja-JP" altLang="en-US" sz="3200" dirty="0">
                <a:solidFill>
                  <a:prstClr val="black"/>
                </a:solidFill>
              </a:rPr>
              <a:t>に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3200" dirty="0">
                <a:solidFill>
                  <a:prstClr val="black"/>
                </a:solidFill>
              </a:rPr>
              <a:t>効く薬は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3200" dirty="0">
                <a:solidFill>
                  <a:prstClr val="black"/>
                </a:solidFill>
              </a:rPr>
              <a:t>少ない</a:t>
            </a:r>
            <a:r>
              <a:rPr kumimoji="1" lang="ja-JP" altLang="en-US" sz="3200" dirty="0">
                <a:solidFill>
                  <a:schemeClr val="tx1"/>
                </a:solidFill>
              </a:rPr>
              <a:t>です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70B43FB-3A49-4A30-B0D3-A0FC7921E2E2}"/>
              </a:ext>
            </a:extLst>
          </p:cNvPr>
          <p:cNvGrpSpPr/>
          <p:nvPr/>
        </p:nvGrpSpPr>
        <p:grpSpPr>
          <a:xfrm>
            <a:off x="6594939" y="90381"/>
            <a:ext cx="3991130" cy="2740913"/>
            <a:chOff x="6087980" y="188640"/>
            <a:chExt cx="3838860" cy="2464867"/>
          </a:xfrm>
        </p:grpSpPr>
        <p:pic>
          <p:nvPicPr>
            <p:cNvPr id="7" name="Picture 2" descr="C:\Users\正隆\Desktop\６月21日～の画像\tttttt  mg20180624_22270885のコピー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980" y="188640"/>
              <a:ext cx="3271960" cy="246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AB06F4F-A8FD-4B21-8A3A-FCBA1F15D334}"/>
                </a:ext>
              </a:extLst>
            </p:cNvPr>
            <p:cNvSpPr txBox="1"/>
            <p:nvPr/>
          </p:nvSpPr>
          <p:spPr>
            <a:xfrm>
              <a:off x="9192344" y="1772816"/>
              <a:ext cx="734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ja-JP" altLang="en-US" sz="2400" dirty="0"/>
                <a:t>など</a:t>
              </a:r>
            </a:p>
          </p:txBody>
        </p:sp>
      </p:grp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8852E1CE-77B0-42FC-BD75-9564B7923BB6}"/>
              </a:ext>
            </a:extLst>
          </p:cNvPr>
          <p:cNvSpPr/>
          <p:nvPr/>
        </p:nvSpPr>
        <p:spPr>
          <a:xfrm>
            <a:off x="479376" y="3258035"/>
            <a:ext cx="3930785" cy="1822059"/>
          </a:xfrm>
          <a:prstGeom prst="wedgeRoundRectCallout">
            <a:avLst>
              <a:gd name="adj1" fmla="val 59776"/>
              <a:gd name="adj2" fmla="val 25441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prstClr val="black"/>
                </a:solidFill>
              </a:rPr>
              <a:t>黄色ブドウ球菌には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3200" dirty="0">
                <a:solidFill>
                  <a:prstClr val="black"/>
                </a:solidFill>
              </a:rPr>
              <a:t>効く薬が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3200" dirty="0">
                <a:solidFill>
                  <a:prstClr val="black"/>
                </a:solidFill>
              </a:rPr>
              <a:t>たくさんあります</a:t>
            </a:r>
          </a:p>
        </p:txBody>
      </p:sp>
    </p:spTree>
    <p:extLst>
      <p:ext uri="{BB962C8B-B14F-4D97-AF65-F5344CB8AC3E}">
        <p14:creationId xmlns:p14="http://schemas.microsoft.com/office/powerpoint/2010/main" val="267553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26237D5C-976D-43A6-BA5D-6FBD9554EBBB}"/>
              </a:ext>
            </a:extLst>
          </p:cNvPr>
          <p:cNvGraphicFramePr/>
          <p:nvPr/>
        </p:nvGraphicFramePr>
        <p:xfrm>
          <a:off x="237222" y="434502"/>
          <a:ext cx="4677144" cy="3118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13DD839-E58F-44A8-A182-A9C3ED1540A4}"/>
              </a:ext>
            </a:extLst>
          </p:cNvPr>
          <p:cNvSpPr txBox="1"/>
          <p:nvPr/>
        </p:nvSpPr>
        <p:spPr>
          <a:xfrm>
            <a:off x="6384032" y="5203082"/>
            <a:ext cx="5254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厚生労働省：</a:t>
            </a:r>
            <a:endParaRPr lang="en-US" altLang="ja-JP" sz="2400" dirty="0"/>
          </a:p>
          <a:p>
            <a:r>
              <a:rPr lang="ja-JP" altLang="en-US" sz="2400" dirty="0"/>
              <a:t>院内感染対策サーベイランス</a:t>
            </a:r>
            <a:endParaRPr lang="en-US" altLang="ja-JP" sz="2400" dirty="0"/>
          </a:p>
          <a:p>
            <a:r>
              <a:rPr lang="ja-JP" altLang="en-US" sz="2400" dirty="0"/>
              <a:t>全入院患者部門公開情報（</a:t>
            </a:r>
            <a:r>
              <a:rPr lang="en-US" altLang="ja-JP" sz="2400" dirty="0"/>
              <a:t>2024 </a:t>
            </a:r>
            <a:r>
              <a:rPr lang="ja-JP" altLang="en-US" sz="2400" dirty="0"/>
              <a:t>年報）</a:t>
            </a:r>
          </a:p>
        </p:txBody>
      </p:sp>
      <p:pic>
        <p:nvPicPr>
          <p:cNvPr id="12" name="Picture 2" descr="C:\Users\正隆\Pictures\tttttt  8712のコピー.png">
            <a:extLst>
              <a:ext uri="{FF2B5EF4-FFF2-40B4-BE49-F238E27FC236}">
                <a16:creationId xmlns:a16="http://schemas.microsoft.com/office/drawing/2014/main" id="{FD768464-EFDE-43A9-AB66-876A7E8A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287117"/>
            <a:ext cx="3095668" cy="29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0ECDDA-7F0A-466E-BC61-9D4876968834}"/>
              </a:ext>
            </a:extLst>
          </p:cNvPr>
          <p:cNvSpPr txBox="1"/>
          <p:nvPr/>
        </p:nvSpPr>
        <p:spPr>
          <a:xfrm>
            <a:off x="1996148" y="2091526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94</a:t>
            </a:r>
            <a:r>
              <a:rPr kumimoji="1" lang="ja-JP" altLang="en-US" sz="4000" dirty="0">
                <a:solidFill>
                  <a:schemeClr val="bg1"/>
                </a:solidFill>
              </a:rPr>
              <a:t>％</a:t>
            </a: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1CC09893-EF74-4DDB-A148-075F86B268E0}"/>
              </a:ext>
            </a:extLst>
          </p:cNvPr>
          <p:cNvSpPr/>
          <p:nvPr/>
        </p:nvSpPr>
        <p:spPr>
          <a:xfrm>
            <a:off x="1354821" y="3553188"/>
            <a:ext cx="3817089" cy="2307265"/>
          </a:xfrm>
          <a:prstGeom prst="wedgeRoundRectCallout">
            <a:avLst>
              <a:gd name="adj1" fmla="val -19154"/>
              <a:gd name="adj2" fmla="val -6827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肺炎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菌血症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皮膚・軟部組織感染症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手術創感染症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尿路感染症など</a:t>
            </a:r>
          </a:p>
        </p:txBody>
      </p:sp>
      <p:sp>
        <p:nvSpPr>
          <p:cNvPr id="2" name="角丸四角形吹き出し 1"/>
          <p:cNvSpPr/>
          <p:nvPr/>
        </p:nvSpPr>
        <p:spPr>
          <a:xfrm>
            <a:off x="4295800" y="247603"/>
            <a:ext cx="6322758" cy="2039514"/>
          </a:xfrm>
          <a:prstGeom prst="wedgeRoundRectCallout">
            <a:avLst>
              <a:gd name="adj1" fmla="val -5917"/>
              <a:gd name="adj2" fmla="val 79217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現在も、全ての薬剤耐性菌の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新規感染者の</a:t>
            </a:r>
          </a:p>
          <a:p>
            <a:pPr algn="ctr"/>
            <a:r>
              <a:rPr lang="en-US" altLang="ja-JP" sz="3600" dirty="0">
                <a:solidFill>
                  <a:schemeClr val="tx1"/>
                </a:solidFill>
              </a:rPr>
              <a:t>94</a:t>
            </a:r>
            <a:r>
              <a:rPr lang="ja-JP" altLang="en-US" sz="3600" dirty="0">
                <a:solidFill>
                  <a:schemeClr val="tx1"/>
                </a:solidFill>
              </a:rPr>
              <a:t>％は、</a:t>
            </a:r>
            <a:r>
              <a:rPr lang="en-US" altLang="ja-JP" sz="3600" dirty="0">
                <a:solidFill>
                  <a:schemeClr val="tx1"/>
                </a:solidFill>
              </a:rPr>
              <a:t>MRSA</a:t>
            </a:r>
            <a:r>
              <a:rPr lang="ja-JP" altLang="en-US" sz="3600" dirty="0">
                <a:solidFill>
                  <a:schemeClr val="tx1"/>
                </a:solidFill>
              </a:rPr>
              <a:t>感染症です</a:t>
            </a:r>
          </a:p>
        </p:txBody>
      </p:sp>
    </p:spTree>
    <p:extLst>
      <p:ext uri="{BB962C8B-B14F-4D97-AF65-F5344CB8AC3E}">
        <p14:creationId xmlns:p14="http://schemas.microsoft.com/office/powerpoint/2010/main" val="3803117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92B2-AACA-4EB7-9177-3C8508DDE716}"/>
              </a:ext>
            </a:extLst>
          </p:cNvPr>
          <p:cNvSpPr txBox="1"/>
          <p:nvPr/>
        </p:nvSpPr>
        <p:spPr>
          <a:xfrm>
            <a:off x="2645041" y="504083"/>
            <a:ext cx="681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200" dirty="0">
                <a:solidFill>
                  <a:prstClr val="black"/>
                </a:solidFill>
              </a:rPr>
              <a:t>さて、</a:t>
            </a:r>
            <a:r>
              <a:rPr lang="en-US" altLang="ja-JP" sz="3200" dirty="0">
                <a:solidFill>
                  <a:prstClr val="black"/>
                </a:solidFill>
              </a:rPr>
              <a:t>MRSA</a:t>
            </a:r>
            <a:r>
              <a:rPr lang="ja-JP" altLang="en-US" sz="3200" dirty="0">
                <a:solidFill>
                  <a:prstClr val="black"/>
                </a:solidFill>
              </a:rPr>
              <a:t>の毒性は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ja-JP" altLang="en-US" sz="3200" dirty="0">
                <a:solidFill>
                  <a:prstClr val="black"/>
                </a:solidFill>
              </a:rPr>
              <a:t>普通の黄色ブドウ球菌とくらべて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ja-JP" altLang="en-US" sz="3200" dirty="0">
                <a:solidFill>
                  <a:prstClr val="black"/>
                </a:solidFill>
              </a:rPr>
              <a:t>どうでしょうか？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3549824-4FB8-4FDB-9EAD-4C5515DB1BBD}"/>
              </a:ext>
            </a:extLst>
          </p:cNvPr>
          <p:cNvGrpSpPr/>
          <p:nvPr/>
        </p:nvGrpSpPr>
        <p:grpSpPr>
          <a:xfrm>
            <a:off x="839416" y="2106744"/>
            <a:ext cx="4472141" cy="3279089"/>
            <a:chOff x="877067" y="2328963"/>
            <a:chExt cx="6016951" cy="4345695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0406E98-4A8D-48D9-89B4-A14EF8958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2555">
              <a:off x="2570825" y="2328963"/>
              <a:ext cx="2869201" cy="312164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528B86A-55E7-42B0-AB9F-D89A15FF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2555">
              <a:off x="877067" y="3555619"/>
              <a:ext cx="2807268" cy="3054258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081EE39-D625-421D-A4B5-D20D7FE0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4009">
              <a:off x="3882860" y="3398572"/>
              <a:ext cx="3011158" cy="3276086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2BF357B-4348-4D42-8DF0-F0721289442D}"/>
              </a:ext>
            </a:extLst>
          </p:cNvPr>
          <p:cNvGrpSpPr/>
          <p:nvPr/>
        </p:nvGrpSpPr>
        <p:grpSpPr>
          <a:xfrm>
            <a:off x="7339610" y="1747022"/>
            <a:ext cx="4611771" cy="3839583"/>
            <a:chOff x="7470719" y="2647696"/>
            <a:chExt cx="4611771" cy="3839583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47278A61-0EFA-4494-8DD4-459673EAD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376669">
              <a:off x="8565938" y="2647696"/>
              <a:ext cx="2206970" cy="2886287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2150269-E4CC-47FA-8514-28CD2AB97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1484130">
              <a:off x="9875520" y="3502387"/>
              <a:ext cx="2206970" cy="2886287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605AA5DA-E789-43BA-ACED-642B30958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21109708">
              <a:off x="7470719" y="3600992"/>
              <a:ext cx="2206970" cy="2886287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2261C8E-C885-42F5-BA43-CB6C648DC16C}"/>
              </a:ext>
            </a:extLst>
          </p:cNvPr>
          <p:cNvGrpSpPr/>
          <p:nvPr/>
        </p:nvGrpSpPr>
        <p:grpSpPr>
          <a:xfrm>
            <a:off x="5073701" y="2794120"/>
            <a:ext cx="2592685" cy="3255975"/>
            <a:chOff x="5362902" y="2513090"/>
            <a:chExt cx="2864877" cy="3655063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8DE224B-8F3F-41C3-9EBE-8CE8EF78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3169">
              <a:off x="5688876" y="3989134"/>
              <a:ext cx="1757123" cy="2179019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30EA55FA-4F0D-44E0-B538-CF68883E3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5524610" y="2513090"/>
              <a:ext cx="2397433" cy="183182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B33F0D4-9CA0-4857-8D30-7927021F4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8908" flipH="1">
              <a:off x="5070732" y="3603488"/>
              <a:ext cx="1589216" cy="1004875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DD24CFC-26AE-4FC4-B4C2-522C2B8DB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61161" flipH="1" flipV="1">
              <a:off x="6651772" y="3375617"/>
              <a:ext cx="1697919" cy="1454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398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ECB0195-7909-43B1-AF5C-C6A4A1950B3F}"/>
              </a:ext>
            </a:extLst>
          </p:cNvPr>
          <p:cNvGrpSpPr/>
          <p:nvPr/>
        </p:nvGrpSpPr>
        <p:grpSpPr>
          <a:xfrm>
            <a:off x="8002073" y="2863081"/>
            <a:ext cx="3936483" cy="3629901"/>
            <a:chOff x="5338761" y="2536037"/>
            <a:chExt cx="3936483" cy="362990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F146576-097F-403A-A4EB-846873E3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87" y="3986919"/>
              <a:ext cx="1757123" cy="2179019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2F4E41F-4C2D-4E8F-9CF5-A6B4A0FAA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6596678" y="2536037"/>
              <a:ext cx="2397433" cy="183182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505FB32-A04C-4AE5-A64D-96806886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832">
              <a:off x="7580177" y="3898011"/>
              <a:ext cx="1695067" cy="135005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F1685B-B892-4827-A88E-42F584FB1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63455">
              <a:off x="5943354" y="2928435"/>
              <a:ext cx="1083966" cy="2293152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8D194A-9798-489C-A415-88DDDB497532}"/>
              </a:ext>
            </a:extLst>
          </p:cNvPr>
          <p:cNvSpPr txBox="1"/>
          <p:nvPr/>
        </p:nvSpPr>
        <p:spPr>
          <a:xfrm>
            <a:off x="1991544" y="322324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latin typeface="+mn-ea"/>
              </a:rPr>
              <a:t>MRSA</a:t>
            </a:r>
            <a:r>
              <a:rPr lang="ja-JP" altLang="en-US" sz="3600" dirty="0">
                <a:latin typeface="+mn-ea"/>
              </a:rPr>
              <a:t>は、毒性が特に強い</a:t>
            </a:r>
            <a:endParaRPr lang="en-US" altLang="ja-JP" sz="3600" dirty="0">
              <a:latin typeface="+mn-ea"/>
            </a:endParaRPr>
          </a:p>
          <a:p>
            <a:pPr algn="ctr"/>
            <a:r>
              <a:rPr lang="ja-JP" altLang="en-US" sz="3600" dirty="0">
                <a:latin typeface="+mn-ea"/>
              </a:rPr>
              <a:t>というわけではありません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1533EB9-65F6-43E2-A32E-E453FB18A315}"/>
              </a:ext>
            </a:extLst>
          </p:cNvPr>
          <p:cNvGrpSpPr/>
          <p:nvPr/>
        </p:nvGrpSpPr>
        <p:grpSpPr>
          <a:xfrm>
            <a:off x="729520" y="1988840"/>
            <a:ext cx="5777288" cy="4207700"/>
            <a:chOff x="901116" y="2862703"/>
            <a:chExt cx="5456066" cy="371016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67C0900-9FC8-43E7-BAE9-1596165DB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" t="3485" r="3108" b="9781"/>
            <a:stretch/>
          </p:blipFill>
          <p:spPr>
            <a:xfrm rot="1484130">
              <a:off x="3318697" y="2862703"/>
              <a:ext cx="3038485" cy="3710168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07BFC3E-30AC-4A4F-834E-8817F9FD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637">
              <a:off x="901116" y="3197645"/>
              <a:ext cx="3067357" cy="3337232"/>
            </a:xfrm>
            <a:prstGeom prst="rect">
              <a:avLst/>
            </a:prstGeom>
          </p:spPr>
        </p:pic>
      </p:grp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E5C1A7B4-3EAF-42EA-9466-D7551C8837A7}"/>
              </a:ext>
            </a:extLst>
          </p:cNvPr>
          <p:cNvSpPr/>
          <p:nvPr/>
        </p:nvSpPr>
        <p:spPr>
          <a:xfrm>
            <a:off x="6318855" y="1986473"/>
            <a:ext cx="3323679" cy="1353044"/>
          </a:xfrm>
          <a:prstGeom prst="wedgeRoundRectCallout">
            <a:avLst>
              <a:gd name="adj1" fmla="val 39445"/>
              <a:gd name="adj2" fmla="val 71227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発症したときの</a:t>
            </a: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症状は同じです</a:t>
            </a:r>
          </a:p>
        </p:txBody>
      </p:sp>
    </p:spTree>
    <p:extLst>
      <p:ext uri="{BB962C8B-B14F-4D97-AF65-F5344CB8AC3E}">
        <p14:creationId xmlns:p14="http://schemas.microsoft.com/office/powerpoint/2010/main" val="1321922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DEAB622-38EF-4713-AA53-8922E7457479}"/>
              </a:ext>
            </a:extLst>
          </p:cNvPr>
          <p:cNvGrpSpPr/>
          <p:nvPr/>
        </p:nvGrpSpPr>
        <p:grpSpPr>
          <a:xfrm>
            <a:off x="7896200" y="1772816"/>
            <a:ext cx="3885428" cy="4679304"/>
            <a:chOff x="3916913" y="636051"/>
            <a:chExt cx="5109564" cy="5687416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674D074-43B7-4096-B30C-F73442116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913" y="2412840"/>
              <a:ext cx="3153463" cy="3910627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6B9AC7C-9884-4752-8A8D-B14EA4240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4298669" y="636051"/>
              <a:ext cx="2986874" cy="2282197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D2C6029-8D18-4D6F-8FBA-82A008BF9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07981">
              <a:off x="5285746" y="2184151"/>
              <a:ext cx="2956049" cy="45254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30BD4F6-E8AD-4F79-8DBB-ABE14CDD5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57302" flipH="1">
              <a:off x="5632081" y="2638687"/>
              <a:ext cx="2139157" cy="1655319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D747B175-F8A4-45AA-9C3E-EA13F85F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2928">
              <a:off x="4324082" y="2674650"/>
              <a:ext cx="2426072" cy="1684989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20F5B8A-40F5-4D4A-BB94-798EBDB94747}"/>
              </a:ext>
            </a:extLst>
          </p:cNvPr>
          <p:cNvSpPr txBox="1"/>
          <p:nvPr/>
        </p:nvSpPr>
        <p:spPr>
          <a:xfrm>
            <a:off x="572164" y="515878"/>
            <a:ext cx="74733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dirty="0">
                <a:latin typeface="+mn-ea"/>
              </a:rPr>
              <a:t>MRSA</a:t>
            </a:r>
            <a:r>
              <a:rPr lang="ja-JP" altLang="en-US" sz="3600" dirty="0">
                <a:latin typeface="+mn-ea"/>
              </a:rPr>
              <a:t>は、菌が付着した人の手や</a:t>
            </a:r>
            <a:endParaRPr lang="en-US" altLang="ja-JP" sz="3600" dirty="0">
              <a:latin typeface="+mn-ea"/>
            </a:endParaRPr>
          </a:p>
          <a:p>
            <a:pPr algn="ctr"/>
            <a:r>
              <a:rPr lang="ja-JP" altLang="en-US" sz="3600" dirty="0">
                <a:latin typeface="+mn-ea"/>
              </a:rPr>
              <a:t>ベッド周辺やテーブル、ドアノブ</a:t>
            </a:r>
            <a:endParaRPr lang="en-US" altLang="ja-JP" sz="3600" dirty="0">
              <a:latin typeface="+mn-ea"/>
            </a:endParaRPr>
          </a:p>
          <a:p>
            <a:pPr algn="ctr"/>
            <a:r>
              <a:rPr lang="ja-JP" altLang="en-US" sz="3600" dirty="0">
                <a:latin typeface="+mn-ea"/>
              </a:rPr>
              <a:t>医療器具などの環境を介して</a:t>
            </a:r>
            <a:endParaRPr lang="en-US" altLang="ja-JP" sz="3600" dirty="0">
              <a:latin typeface="+mn-ea"/>
            </a:endParaRPr>
          </a:p>
          <a:p>
            <a:pPr algn="ctr"/>
            <a:r>
              <a:rPr lang="ja-JP" altLang="en-US" sz="3600" dirty="0">
                <a:latin typeface="+mn-ea"/>
              </a:rPr>
              <a:t>人から人へ</a:t>
            </a:r>
            <a:endParaRPr lang="en-US" altLang="ja-JP" sz="3600" dirty="0">
              <a:latin typeface="+mn-ea"/>
            </a:endParaRPr>
          </a:p>
          <a:p>
            <a:pPr algn="ctr"/>
            <a:r>
              <a:rPr lang="ja-JP" altLang="en-US" sz="3600" dirty="0">
                <a:latin typeface="+mn-ea"/>
              </a:rPr>
              <a:t>接触感染で広がっていきます</a:t>
            </a:r>
          </a:p>
        </p:txBody>
      </p:sp>
    </p:spTree>
    <p:extLst>
      <p:ext uri="{BB962C8B-B14F-4D97-AF65-F5344CB8AC3E}">
        <p14:creationId xmlns:p14="http://schemas.microsoft.com/office/powerpoint/2010/main" val="259534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D6029C-ADBF-4648-9ECB-3C2EAA00375F}"/>
              </a:ext>
            </a:extLst>
          </p:cNvPr>
          <p:cNvSpPr txBox="1"/>
          <p:nvPr/>
        </p:nvSpPr>
        <p:spPr>
          <a:xfrm>
            <a:off x="1559496" y="476672"/>
            <a:ext cx="6475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ja-JP" sz="3600" dirty="0"/>
          </a:p>
          <a:p>
            <a:pPr algn="ctr"/>
            <a:endParaRPr lang="ja-JP" altLang="en-US" sz="36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BED938-CE1A-4425-A75E-4C3E4EBD920C}"/>
              </a:ext>
            </a:extLst>
          </p:cNvPr>
          <p:cNvGrpSpPr/>
          <p:nvPr/>
        </p:nvGrpSpPr>
        <p:grpSpPr>
          <a:xfrm>
            <a:off x="8256240" y="3429000"/>
            <a:ext cx="2520280" cy="3318847"/>
            <a:chOff x="6366911" y="1872763"/>
            <a:chExt cx="2892215" cy="3629901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00D5450D-D2D9-4347-8844-ECC75505D44F}"/>
                </a:ext>
              </a:extLst>
            </p:cNvPr>
            <p:cNvGrpSpPr/>
            <p:nvPr/>
          </p:nvGrpSpPr>
          <p:grpSpPr>
            <a:xfrm>
              <a:off x="6580560" y="1872763"/>
              <a:ext cx="2678566" cy="3629901"/>
              <a:chOff x="7801657" y="2217566"/>
              <a:chExt cx="2678566" cy="3629901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D197C83F-BC9A-4E71-90BB-8B9F9D28C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5566" y="3668448"/>
                <a:ext cx="1757123" cy="2179019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5687BEF4-0B85-4120-8216-4178781E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7036">
                <a:off x="7801657" y="2217566"/>
                <a:ext cx="2397433" cy="1831820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75B101D7-08FC-46D3-AC38-F76078BE2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0832">
                <a:off x="8785156" y="3579540"/>
                <a:ext cx="1695067" cy="1350053"/>
              </a:xfrm>
              <a:prstGeom prst="rect">
                <a:avLst/>
              </a:prstGeom>
            </p:spPr>
          </p:pic>
        </p:grp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5C205B3-2416-45C4-931E-AAFEDF2F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8415" flipH="1">
              <a:off x="6088519" y="2912402"/>
              <a:ext cx="1620425" cy="1063642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9FD8D8-6A37-4FC8-835D-8A214E28AAD2}"/>
              </a:ext>
            </a:extLst>
          </p:cNvPr>
          <p:cNvSpPr txBox="1"/>
          <p:nvPr/>
        </p:nvSpPr>
        <p:spPr>
          <a:xfrm>
            <a:off x="901385" y="169776"/>
            <a:ext cx="105491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　　　　　　　　　　　　　　　まとめ</a:t>
            </a:r>
            <a:endParaRPr lang="en-US" altLang="ja-JP" sz="3200" dirty="0"/>
          </a:p>
          <a:p>
            <a:endParaRPr kumimoji="1" lang="en-US" altLang="ja-JP" sz="2000" dirty="0"/>
          </a:p>
          <a:p>
            <a:r>
              <a:rPr lang="ja-JP" altLang="en-US" sz="3200" dirty="0"/>
              <a:t>●  </a:t>
            </a:r>
            <a:r>
              <a:rPr kumimoji="1" lang="en-US" altLang="ja-JP" sz="3200" dirty="0"/>
              <a:t>MRSA</a:t>
            </a:r>
            <a:r>
              <a:rPr kumimoji="1" lang="ja-JP" altLang="en-US" sz="3200" dirty="0"/>
              <a:t>は、</a:t>
            </a:r>
            <a:r>
              <a:rPr lang="ja-JP" altLang="en-US" sz="3200" dirty="0"/>
              <a:t>ごく普通にいる</a:t>
            </a:r>
            <a:r>
              <a:rPr kumimoji="1" lang="ja-JP" altLang="en-US" sz="3200" dirty="0"/>
              <a:t>黄色ブドウ球菌の仲間です</a:t>
            </a:r>
            <a:r>
              <a:rPr lang="ja-JP" altLang="en-US" sz="3200" dirty="0"/>
              <a:t>が</a:t>
            </a:r>
            <a:endParaRPr lang="en-US" altLang="ja-JP" sz="3200" dirty="0"/>
          </a:p>
          <a:p>
            <a:r>
              <a:rPr lang="ja-JP" altLang="en-US" sz="3200" dirty="0"/>
              <a:t>　　多くの薬に耐性になった菌です</a:t>
            </a:r>
            <a:endParaRPr lang="en-US" altLang="ja-JP" sz="3200" dirty="0"/>
          </a:p>
          <a:p>
            <a:endParaRPr lang="en-US" altLang="ja-JP" sz="1600" dirty="0"/>
          </a:p>
          <a:p>
            <a:r>
              <a:rPr lang="ja-JP" altLang="en-US" sz="3200" dirty="0"/>
              <a:t>●　</a:t>
            </a:r>
            <a:r>
              <a:rPr lang="en-US" altLang="ja-JP" sz="3200" dirty="0"/>
              <a:t>MRSA</a:t>
            </a:r>
            <a:r>
              <a:rPr lang="ja-JP" altLang="en-US" sz="3200" dirty="0"/>
              <a:t>は、特に毒性が強いということはありません</a:t>
            </a:r>
            <a:endParaRPr lang="en-US" altLang="ja-JP" sz="3200" dirty="0"/>
          </a:p>
          <a:p>
            <a:endParaRPr lang="en-US" altLang="ja-JP" sz="1600" dirty="0"/>
          </a:p>
          <a:p>
            <a:r>
              <a:rPr lang="ja-JP" altLang="en-US" sz="3200" dirty="0"/>
              <a:t>●　</a:t>
            </a:r>
            <a:r>
              <a:rPr lang="en-US" altLang="ja-JP" sz="3200" dirty="0"/>
              <a:t>MRSA</a:t>
            </a:r>
            <a:r>
              <a:rPr lang="ja-JP" altLang="en-US" sz="3200" dirty="0"/>
              <a:t>は、手や環境から接触感染で広がります</a:t>
            </a:r>
            <a:endParaRPr lang="en-US" altLang="ja-JP" sz="3200" dirty="0"/>
          </a:p>
          <a:p>
            <a:endParaRPr kumimoji="1" lang="en-US" altLang="ja-JP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462D67-9F91-479E-AFD9-FE77E6364CE2}"/>
              </a:ext>
            </a:extLst>
          </p:cNvPr>
          <p:cNvSpPr txBox="1"/>
          <p:nvPr/>
        </p:nvSpPr>
        <p:spPr>
          <a:xfrm>
            <a:off x="10437138" y="5835291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おわり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49924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2D01-071D-1BF9-E56A-5912E6E3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29CD7-A143-43B9-B6EB-5C932810A0D6}"/>
              </a:ext>
            </a:extLst>
          </p:cNvPr>
          <p:cNvSpPr txBox="1"/>
          <p:nvPr/>
        </p:nvSpPr>
        <p:spPr>
          <a:xfrm>
            <a:off x="6888088" y="4221088"/>
            <a:ext cx="40238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✚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日本赤十字豊田看護大学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専門基礎　下間正隆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成人看護　石田咲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400" dirty="0">
                <a:latin typeface="ＭＳ Ｐゴシック" panose="020B0600070205080204" pitchFamily="50" charset="-128"/>
              </a:rPr>
              <a:t>2026</a:t>
            </a:r>
            <a:r>
              <a:rPr lang="ja-JP" altLang="en-US" sz="2400" dirty="0">
                <a:latin typeface="ＭＳ Ｐゴシック" panose="020B0600070205080204" pitchFamily="50" charset="-128"/>
              </a:rPr>
              <a:t>年</a:t>
            </a:r>
            <a:r>
              <a:rPr lang="en-US" altLang="ja-JP" sz="2400" dirty="0">
                <a:latin typeface="ＭＳ Ｐゴシック" panose="020B0600070205080204" pitchFamily="50" charset="-128"/>
              </a:rPr>
              <a:t>3</a:t>
            </a:r>
            <a:r>
              <a:rPr lang="ja-JP" altLang="en-US" sz="2400" dirty="0">
                <a:latin typeface="ＭＳ Ｐゴシック" panose="020B0600070205080204" pitchFamily="50" charset="-128"/>
              </a:rPr>
              <a:t>月　制作</a:t>
            </a:r>
            <a:endParaRPr lang="en-US" altLang="ja-JP" sz="8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56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92B2-AACA-4EB7-9177-3C8508DDE716}"/>
              </a:ext>
            </a:extLst>
          </p:cNvPr>
          <p:cNvSpPr txBox="1"/>
          <p:nvPr/>
        </p:nvSpPr>
        <p:spPr>
          <a:xfrm>
            <a:off x="1271464" y="620688"/>
            <a:ext cx="915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「黄色ブドウ球菌」は、</a:t>
            </a:r>
            <a:r>
              <a:rPr lang="ja-JP" altLang="en-US" sz="3200" dirty="0"/>
              <a:t>皮膚や鼻の穴など</a:t>
            </a:r>
            <a:endParaRPr lang="en-US" altLang="ja-JP" sz="3200" dirty="0"/>
          </a:p>
          <a:p>
            <a:pPr algn="ctr"/>
            <a:r>
              <a:rPr lang="ja-JP" altLang="en-US" sz="3200" dirty="0"/>
              <a:t>だれの体にもいる</a:t>
            </a:r>
            <a:r>
              <a:rPr kumimoji="1" lang="ja-JP" altLang="en-US" sz="3200" dirty="0"/>
              <a:t>ごく普通の細菌です</a:t>
            </a:r>
            <a:endParaRPr kumimoji="1" lang="en-US" altLang="ja-JP" sz="32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0406E98-4A8D-48D9-89B4-A14EF895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555">
            <a:off x="2510920" y="2080543"/>
            <a:ext cx="3658859" cy="398077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746B6AB-0E3F-49B8-9492-368037F1F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306">
            <a:off x="6794064" y="1942882"/>
            <a:ext cx="2931444" cy="40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3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Users\normalUser\Desktop\モレーンの絵用\講演用の絵\img20170601_12344410.jpg">
            <a:extLst>
              <a:ext uri="{FF2B5EF4-FFF2-40B4-BE49-F238E27FC236}">
                <a16:creationId xmlns:a16="http://schemas.microsoft.com/office/drawing/2014/main" id="{919E0D0E-FA5A-4179-A1CC-6DD3B4F33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r="4494" b="5014"/>
          <a:stretch/>
        </p:blipFill>
        <p:spPr bwMode="auto">
          <a:xfrm>
            <a:off x="2927648" y="2078213"/>
            <a:ext cx="568501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B86C4D-F45B-45D9-85EE-B79B61AC8AFF}"/>
              </a:ext>
            </a:extLst>
          </p:cNvPr>
          <p:cNvSpPr txBox="1"/>
          <p:nvPr/>
        </p:nvSpPr>
        <p:spPr>
          <a:xfrm>
            <a:off x="443372" y="415711"/>
            <a:ext cx="11305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/>
              <a:t>この菌が傷口に感染すると赤くはれ、膿がたまり、化膿します。</a:t>
            </a:r>
            <a:endParaRPr lang="en-US" altLang="ja-JP" sz="3200" dirty="0"/>
          </a:p>
          <a:p>
            <a:pPr algn="ctr"/>
            <a:r>
              <a:rPr lang="ja-JP" altLang="en-US" sz="3200" dirty="0"/>
              <a:t>子供が皮膚をかいた後にできる</a:t>
            </a:r>
            <a:endParaRPr lang="en-US" altLang="ja-JP" sz="3200" dirty="0"/>
          </a:p>
          <a:p>
            <a:pPr algn="ctr"/>
            <a:r>
              <a:rPr lang="ja-JP" altLang="en-US" sz="3200" dirty="0"/>
              <a:t>「とびひ（伝染性膿痂疹）」の原因にもなる菌です。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58876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92B2-AACA-4EB7-9177-3C8508DDE716}"/>
              </a:ext>
            </a:extLst>
          </p:cNvPr>
          <p:cNvSpPr txBox="1"/>
          <p:nvPr/>
        </p:nvSpPr>
        <p:spPr>
          <a:xfrm>
            <a:off x="911424" y="492884"/>
            <a:ext cx="9933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「</a:t>
            </a:r>
            <a:r>
              <a:rPr kumimoji="1" lang="en-US" altLang="ja-JP" sz="3200" dirty="0"/>
              <a:t>MRSA</a:t>
            </a:r>
            <a:r>
              <a:rPr kumimoji="1" lang="ja-JP" altLang="en-US" sz="3200" dirty="0"/>
              <a:t>」はこの「</a:t>
            </a:r>
            <a:r>
              <a:rPr lang="ja-JP" altLang="en-US" sz="3200" dirty="0"/>
              <a:t>黄色ブドウ球菌」が</a:t>
            </a:r>
            <a:endParaRPr lang="en-US" altLang="ja-JP" sz="3200" dirty="0"/>
          </a:p>
          <a:p>
            <a:pPr algn="ctr"/>
            <a:r>
              <a:rPr lang="ja-JP" altLang="en-US" sz="3200" dirty="0"/>
              <a:t>薬（抗菌薬、抗生物質）に耐性化したものです。</a:t>
            </a:r>
            <a:endParaRPr lang="en-US" altLang="ja-JP" sz="3200" dirty="0"/>
          </a:p>
          <a:p>
            <a:pPr algn="ctr"/>
            <a:r>
              <a:rPr lang="en-US" altLang="ja-JP" sz="3200" dirty="0"/>
              <a:t>MRSA</a:t>
            </a:r>
            <a:r>
              <a:rPr lang="ja-JP" altLang="en-US" sz="3200" dirty="0"/>
              <a:t>には、ほとんど</a:t>
            </a:r>
            <a:r>
              <a:rPr kumimoji="1" lang="ja-JP" altLang="en-US" sz="3200" dirty="0"/>
              <a:t>の薬が</a:t>
            </a:r>
            <a:r>
              <a:rPr lang="ja-JP" altLang="en-US" sz="3200" dirty="0"/>
              <a:t>効きません。</a:t>
            </a:r>
            <a:endParaRPr kumimoji="1" lang="ja-JP" altLang="en-US" sz="3200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0BA1924-DE69-4784-864A-667D61D69879}"/>
              </a:ext>
            </a:extLst>
          </p:cNvPr>
          <p:cNvGrpSpPr/>
          <p:nvPr/>
        </p:nvGrpSpPr>
        <p:grpSpPr>
          <a:xfrm>
            <a:off x="2195892" y="2276872"/>
            <a:ext cx="7800215" cy="3885052"/>
            <a:chOff x="1752169" y="2180929"/>
            <a:chExt cx="7800215" cy="388505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E47B255-770C-458E-A2DC-47A83356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056" y="2180929"/>
              <a:ext cx="2952328" cy="388505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E3802EC-4042-414E-9CD6-615DD60C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2555">
              <a:off x="1752169" y="2421474"/>
              <a:ext cx="2959112" cy="3219461"/>
            </a:xfrm>
            <a:prstGeom prst="rect">
              <a:avLst/>
            </a:prstGeom>
          </p:spPr>
        </p:pic>
        <p:sp>
          <p:nvSpPr>
            <p:cNvPr id="10" name="矢印: 右 9">
              <a:extLst>
                <a:ext uri="{FF2B5EF4-FFF2-40B4-BE49-F238E27FC236}">
                  <a16:creationId xmlns:a16="http://schemas.microsoft.com/office/drawing/2014/main" id="{794E3789-23A0-414A-8D43-47D5A9D9AE81}"/>
                </a:ext>
              </a:extLst>
            </p:cNvPr>
            <p:cNvSpPr/>
            <p:nvPr/>
          </p:nvSpPr>
          <p:spPr>
            <a:xfrm>
              <a:off x="4943872" y="3506433"/>
              <a:ext cx="1368152" cy="576064"/>
            </a:xfrm>
            <a:prstGeom prst="rightArrow">
              <a:avLst/>
            </a:prstGeom>
            <a:solidFill>
              <a:srgbClr val="C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30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093D462-11BF-46DB-A9B9-1432672B4041}"/>
              </a:ext>
            </a:extLst>
          </p:cNvPr>
          <p:cNvGrpSpPr/>
          <p:nvPr/>
        </p:nvGrpSpPr>
        <p:grpSpPr>
          <a:xfrm>
            <a:off x="8112224" y="2204864"/>
            <a:ext cx="3360797" cy="3923157"/>
            <a:chOff x="6184499" y="2536037"/>
            <a:chExt cx="3090745" cy="362990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31A14D8-4786-4768-8961-44BA546FE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87" y="3986919"/>
              <a:ext cx="1757123" cy="2179019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C40A6D4-946E-4274-B82B-F41F76F3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7036">
              <a:off x="6596678" y="2536037"/>
              <a:ext cx="2397433" cy="183182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CDD3221-552D-4A0D-BDB5-DF8CEC4D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832">
              <a:off x="7580177" y="3898011"/>
              <a:ext cx="1695067" cy="135005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F0B28925-D96D-4293-90C6-C76676DE6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6213">
              <a:off x="6184499" y="2829346"/>
              <a:ext cx="972176" cy="2056658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88132E-98EE-4C3B-8D4A-37EF5E1A3B7B}"/>
              </a:ext>
            </a:extLst>
          </p:cNvPr>
          <p:cNvSpPr txBox="1"/>
          <p:nvPr/>
        </p:nvSpPr>
        <p:spPr>
          <a:xfrm>
            <a:off x="3071664" y="694728"/>
            <a:ext cx="51587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/>
              <a:t>MRSA</a:t>
            </a:r>
            <a:r>
              <a:rPr kumimoji="1" lang="ja-JP" altLang="en-US" sz="3600" dirty="0"/>
              <a:t>がどのようにして</a:t>
            </a:r>
            <a:endParaRPr kumimoji="1" lang="en-US" altLang="ja-JP" sz="3600" dirty="0"/>
          </a:p>
          <a:p>
            <a:pPr algn="ctr"/>
            <a:r>
              <a:rPr lang="ja-JP" altLang="en-US" sz="3600" dirty="0"/>
              <a:t>出現したのか</a:t>
            </a:r>
            <a:endParaRPr lang="en-US" altLang="ja-JP" sz="3600" dirty="0"/>
          </a:p>
          <a:p>
            <a:pPr algn="ctr"/>
            <a:r>
              <a:rPr kumimoji="1" lang="ja-JP" altLang="en-US" sz="3600" dirty="0"/>
              <a:t>その歴史を見てみましょう</a:t>
            </a:r>
          </a:p>
        </p:txBody>
      </p:sp>
    </p:spTree>
    <p:extLst>
      <p:ext uri="{BB962C8B-B14F-4D97-AF65-F5344CB8AC3E}">
        <p14:creationId xmlns:p14="http://schemas.microsoft.com/office/powerpoint/2010/main" val="46905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7C1B336-3FB3-48B3-AF97-90DEC43BC3DA}"/>
              </a:ext>
            </a:extLst>
          </p:cNvPr>
          <p:cNvGrpSpPr/>
          <p:nvPr/>
        </p:nvGrpSpPr>
        <p:grpSpPr>
          <a:xfrm>
            <a:off x="1775520" y="188640"/>
            <a:ext cx="7992888" cy="6498723"/>
            <a:chOff x="1847528" y="116632"/>
            <a:chExt cx="7992888" cy="649872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DB45E2A-FE42-4B75-ACCE-B9B843D75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7" t="15279" r="5302" b="5206"/>
            <a:stretch/>
          </p:blipFill>
          <p:spPr>
            <a:xfrm>
              <a:off x="2423592" y="1700808"/>
              <a:ext cx="6732748" cy="3960440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C52F789-01C5-4974-B814-B04BF6BF31D9}"/>
                </a:ext>
              </a:extLst>
            </p:cNvPr>
            <p:cNvSpPr txBox="1"/>
            <p:nvPr/>
          </p:nvSpPr>
          <p:spPr>
            <a:xfrm>
              <a:off x="4511824" y="5661248"/>
              <a:ext cx="200567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/>
                <a:t>大正時代</a:t>
              </a:r>
              <a:endParaRPr kumimoji="1" lang="en-US" altLang="ja-JP" sz="2800" dirty="0"/>
            </a:p>
            <a:p>
              <a:pPr algn="ctr"/>
              <a:r>
                <a:rPr lang="en-US" altLang="ja-JP" sz="2800" dirty="0"/>
                <a:t>1914</a:t>
              </a:r>
              <a:r>
                <a:rPr lang="ja-JP" altLang="en-US" sz="2800" dirty="0"/>
                <a:t>～</a:t>
              </a:r>
              <a:r>
                <a:rPr lang="en-US" altLang="ja-JP" sz="2800" dirty="0"/>
                <a:t>1918</a:t>
              </a:r>
              <a:endParaRPr kumimoji="1" lang="ja-JP" altLang="en-US" sz="2800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6A13992-ED74-436C-9571-2326F2CB5B26}"/>
                </a:ext>
              </a:extLst>
            </p:cNvPr>
            <p:cNvSpPr txBox="1"/>
            <p:nvPr/>
          </p:nvSpPr>
          <p:spPr>
            <a:xfrm>
              <a:off x="1847528" y="116632"/>
              <a:ext cx="7992888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dirty="0"/>
                <a:t>第一次世界大戦のころ、</a:t>
              </a:r>
              <a:r>
                <a:rPr kumimoji="1" lang="ja-JP" altLang="en-US" sz="3200" dirty="0"/>
                <a:t>負傷した</a:t>
              </a:r>
              <a:r>
                <a:rPr lang="ja-JP" altLang="en-US" sz="3200" dirty="0"/>
                <a:t>兵士たちは</a:t>
              </a:r>
              <a:endParaRPr lang="en-US" altLang="ja-JP" sz="3200" dirty="0"/>
            </a:p>
            <a:p>
              <a:pPr algn="ctr"/>
              <a:r>
                <a:rPr kumimoji="1" lang="ja-JP" altLang="en-US" sz="3200" dirty="0"/>
                <a:t>ブドウ球菌感染症に、苦しみましたが</a:t>
              </a:r>
              <a:endParaRPr kumimoji="1" lang="en-US" altLang="ja-JP" sz="3200" dirty="0"/>
            </a:p>
            <a:p>
              <a:pPr algn="ctr"/>
              <a:r>
                <a:rPr kumimoji="1" lang="ja-JP" altLang="en-US" sz="3200" dirty="0"/>
                <a:t>当時は、良い薬がありませんでした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54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082D59-C6D6-4EC2-BE49-A6F0CDEE70B3}"/>
              </a:ext>
            </a:extLst>
          </p:cNvPr>
          <p:cNvGrpSpPr/>
          <p:nvPr/>
        </p:nvGrpSpPr>
        <p:grpSpPr>
          <a:xfrm>
            <a:off x="1199456" y="0"/>
            <a:ext cx="10200004" cy="6858000"/>
            <a:chOff x="887924" y="28487"/>
            <a:chExt cx="10200004" cy="6858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7469ABE-50DA-4ECE-B99D-39D745202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0" b="12201"/>
            <a:stretch/>
          </p:blipFill>
          <p:spPr>
            <a:xfrm>
              <a:off x="887924" y="28487"/>
              <a:ext cx="7152292" cy="685800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320FDFA-B8DD-4FCD-B07C-09B9239FC9F1}"/>
                </a:ext>
              </a:extLst>
            </p:cNvPr>
            <p:cNvSpPr txBox="1"/>
            <p:nvPr/>
          </p:nvSpPr>
          <p:spPr>
            <a:xfrm>
              <a:off x="7440776" y="410499"/>
              <a:ext cx="3647152" cy="30469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dirty="0"/>
                <a:t>1928</a:t>
              </a:r>
              <a:r>
                <a:rPr lang="ja-JP" altLang="en-US" sz="3200" dirty="0"/>
                <a:t>年に</a:t>
              </a:r>
              <a:endParaRPr lang="en-US" altLang="ja-JP" sz="3200" dirty="0"/>
            </a:p>
            <a:p>
              <a:pPr algn="ctr"/>
              <a:r>
                <a:rPr lang="ja-JP" altLang="en-US" sz="3200" dirty="0"/>
                <a:t>イギリスの細菌学者</a:t>
              </a:r>
              <a:endParaRPr lang="en-US" altLang="ja-JP" sz="3200" dirty="0"/>
            </a:p>
            <a:p>
              <a:pPr algn="ctr"/>
              <a:r>
                <a:rPr lang="ja-JP" altLang="en-US" sz="3200" dirty="0"/>
                <a:t>フレミングが</a:t>
              </a:r>
              <a:endParaRPr lang="en-US" altLang="ja-JP" sz="3200" dirty="0"/>
            </a:p>
            <a:p>
              <a:pPr algn="ctr"/>
              <a:r>
                <a:rPr lang="ja-JP" altLang="en-US" sz="3200" dirty="0"/>
                <a:t>青かびから</a:t>
              </a:r>
              <a:endParaRPr lang="en-US" altLang="ja-JP" sz="3200" dirty="0"/>
            </a:p>
            <a:p>
              <a:pPr algn="ctr"/>
              <a:r>
                <a:rPr kumimoji="1" lang="ja-JP" altLang="en-US" sz="3200" dirty="0"/>
                <a:t>ペニシリンを</a:t>
              </a:r>
              <a:endParaRPr kumimoji="1" lang="en-US" altLang="ja-JP" sz="3200" dirty="0"/>
            </a:p>
            <a:p>
              <a:pPr algn="ctr"/>
              <a:r>
                <a:rPr kumimoji="1" lang="ja-JP" altLang="en-US" sz="3200" dirty="0"/>
                <a:t>発見しました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972FFDD-F5A4-4BD4-A8CD-47B1A0DC70D1}"/>
                </a:ext>
              </a:extLst>
            </p:cNvPr>
            <p:cNvSpPr txBox="1"/>
            <p:nvPr/>
          </p:nvSpPr>
          <p:spPr>
            <a:xfrm>
              <a:off x="6816080" y="5284365"/>
              <a:ext cx="2448272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+mn-ea"/>
                </a:rPr>
                <a:t>Sir Alexander Fleming</a:t>
              </a:r>
            </a:p>
            <a:p>
              <a:pPr algn="ctr"/>
              <a:r>
                <a:rPr lang="en-US" altLang="ja-JP" sz="2800" dirty="0"/>
                <a:t>47</a:t>
              </a:r>
              <a:r>
                <a:rPr lang="ja-JP" altLang="en-US" sz="2800" dirty="0"/>
                <a:t>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65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DE00683-D49E-4910-984F-35D797323CA0}"/>
              </a:ext>
            </a:extLst>
          </p:cNvPr>
          <p:cNvGrpSpPr/>
          <p:nvPr/>
        </p:nvGrpSpPr>
        <p:grpSpPr>
          <a:xfrm>
            <a:off x="6068767" y="2240677"/>
            <a:ext cx="4392488" cy="4428683"/>
            <a:chOff x="5240313" y="1340768"/>
            <a:chExt cx="5256520" cy="510321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04F0A55-4F5D-472D-BD01-80040BB5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804" y="3056090"/>
              <a:ext cx="2731938" cy="3387892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DA897E8-AA27-456C-96F6-1AB6449F3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714" y="1340768"/>
              <a:ext cx="3341483" cy="231203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EA1AF76-A860-4699-80AB-DF571FFEA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13212">
              <a:off x="6034046" y="1719272"/>
              <a:ext cx="1315516" cy="290298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8636831-40A6-48F5-8B4C-1410CF2DF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661">
              <a:off x="8350650" y="3144597"/>
              <a:ext cx="2146183" cy="1790980"/>
            </a:xfrm>
            <a:prstGeom prst="rect">
              <a:avLst/>
            </a:prstGeom>
          </p:spPr>
        </p:pic>
      </p:grp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7B68F5CB-D51F-4311-9822-D89A01A9AF3E}"/>
              </a:ext>
            </a:extLst>
          </p:cNvPr>
          <p:cNvSpPr/>
          <p:nvPr/>
        </p:nvSpPr>
        <p:spPr>
          <a:xfrm>
            <a:off x="1609392" y="158384"/>
            <a:ext cx="5772479" cy="2520280"/>
          </a:xfrm>
          <a:prstGeom prst="wedgeRoundRectCallout">
            <a:avLst>
              <a:gd name="adj1" fmla="val 42216"/>
              <a:gd name="adj2" fmla="val 675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>
                <a:solidFill>
                  <a:schemeClr val="tx1"/>
                </a:solidFill>
              </a:rPr>
              <a:t>1940</a:t>
            </a:r>
            <a:r>
              <a:rPr kumimoji="1" lang="ja-JP" altLang="en-US" sz="3600" dirty="0">
                <a:solidFill>
                  <a:schemeClr val="tx1"/>
                </a:solidFill>
              </a:rPr>
              <a:t>年代に</a:t>
            </a:r>
            <a:endParaRPr kumimoji="1" lang="en-US" altLang="ja-JP" sz="36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3600" dirty="0">
                <a:solidFill>
                  <a:schemeClr val="tx1"/>
                </a:solidFill>
              </a:rPr>
              <a:t>ぺニシンは</a:t>
            </a:r>
            <a:endParaRPr kumimoji="1" lang="en-US" altLang="ja-JP" sz="3600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感染症の治療薬として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</a:rPr>
              <a:t>実用化され・・・</a:t>
            </a:r>
            <a:endParaRPr kumimoji="1" lang="en-US" altLang="ja-JP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4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tx1"/>
          </a:solidFill>
        </a:ln>
      </a:spPr>
      <a:bodyPr rtlCol="0" anchor="ctr"/>
      <a:lstStyle>
        <a:defPPr algn="ctr">
          <a:defRPr kumimoji="1" sz="28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kumimoji="1"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</TotalTime>
  <Words>682</Words>
  <Application>Microsoft Office PowerPoint</Application>
  <PresentationFormat>ワイド画面</PresentationFormat>
  <Paragraphs>158</Paragraphs>
  <Slides>27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HGP行書体</vt:lpstr>
      <vt:lpstr>ＭＳ Ｐゴシック</vt:lpstr>
      <vt:lpstr>Arial</vt:lpstr>
      <vt:lpstr>Calibri</vt:lpstr>
      <vt:lpstr>Office ​​テーマ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下間正隆</dc:creator>
  <cp:lastModifiedBy>正隆 下間</cp:lastModifiedBy>
  <cp:revision>3588</cp:revision>
  <cp:lastPrinted>2026-03-08T04:54:16Z</cp:lastPrinted>
  <dcterms:created xsi:type="dcterms:W3CDTF">2016-06-05T01:22:30Z</dcterms:created>
  <dcterms:modified xsi:type="dcterms:W3CDTF">2026-03-09T06:16:50Z</dcterms:modified>
</cp:coreProperties>
</file>